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7" r:id="rId11"/>
    <p:sldId id="268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3B3E1BA-5F96-4A4D-933A-C70CD6E735D4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C2D2BE3-8E00-4814-B619-A5E7C3E1E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gorod.tomsk.ru/uploads/20901/1250093806/P1030878.jpg" TargetMode="External"/><Relationship Id="rId13" Type="http://schemas.openxmlformats.org/officeDocument/2006/relationships/hyperlink" Target="http://img-fotki.yandex.ru/get/27/smgs.3/0_1328a_55af84af_XL" TargetMode="External"/><Relationship Id="rId3" Type="http://schemas.openxmlformats.org/officeDocument/2006/relationships/hyperlink" Target="http://www.supersadovnik.ru/dbimage.aspx?id=27452" TargetMode="External"/><Relationship Id="rId7" Type="http://schemas.openxmlformats.org/officeDocument/2006/relationships/hyperlink" Target="http://4.bp.blogspot.com/_O2gtq7i_Jl0/SlmZn1vVzgI/AAAAAAAADXM/ipytRsG8lj4/s400/56298189_350.jpg" TargetMode="External"/><Relationship Id="rId12" Type="http://schemas.openxmlformats.org/officeDocument/2006/relationships/hyperlink" Target="http://i007.radikal.ru/0712/d2/ce3bfd43ce96.jpg" TargetMode="External"/><Relationship Id="rId17" Type="http://schemas.openxmlformats.org/officeDocument/2006/relationships/hyperlink" Target="http://s52.radikal.ru/i136/0905/95/d35c9018b015.jpg" TargetMode="External"/><Relationship Id="rId2" Type="http://schemas.openxmlformats.org/officeDocument/2006/relationships/hyperlink" Target="http://honeygarden.ru/plants/blackcurrant/blackcurrant.jpg" TargetMode="External"/><Relationship Id="rId16" Type="http://schemas.openxmlformats.org/officeDocument/2006/relationships/hyperlink" Target="http://www.smeshariki.ru/images/Losyash/losyash_big_2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fotki.yandex.ru/get/27/kveselaya2007.3/0_16dca_f9743ce6_XL" TargetMode="External"/><Relationship Id="rId11" Type="http://schemas.openxmlformats.org/officeDocument/2006/relationships/hyperlink" Target="http://i068.radikal.ru/0909/f7/d9fc7f2914b7.jpg" TargetMode="External"/><Relationship Id="rId5" Type="http://schemas.openxmlformats.org/officeDocument/2006/relationships/hyperlink" Target="http://vinograd.info/images/gallery/img/104/1197208559_smor_chern_2.JPG" TargetMode="External"/><Relationship Id="rId15" Type="http://schemas.openxmlformats.org/officeDocument/2006/relationships/hyperlink" Target="http://ic01.rambler.ru/f/f9e69ce3d7e2383706478721fc480b6c/www.ljplus.ru/img4/y/o/youppi_/p_f.jpg" TargetMode="External"/><Relationship Id="rId10" Type="http://schemas.openxmlformats.org/officeDocument/2006/relationships/hyperlink" Target="http://www.millionmenu.spb.ru/IMG/im30_4876.jpg" TargetMode="External"/><Relationship Id="rId4" Type="http://schemas.openxmlformats.org/officeDocument/2006/relationships/hyperlink" Target="http://micro-mir.narod.ru/05-50/img/img1338.jpg" TargetMode="External"/><Relationship Id="rId9" Type="http://schemas.openxmlformats.org/officeDocument/2006/relationships/hyperlink" Target="http://s02.radikal.ru/i175/0908/5c/82b0911c71bc.jpg" TargetMode="External"/><Relationship Id="rId14" Type="http://schemas.openxmlformats.org/officeDocument/2006/relationships/hyperlink" Target="http://www.razumniki.ru/korotkie_rasskazy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ТРЕНАЖЁР ПО ЧТЕНИЮ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КОРОТКИЕ РАССКАЗЫ</a:t>
            </a:r>
            <a:endParaRPr lang="ru-RU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357290" y="142852"/>
            <a:ext cx="6400800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МУНИЦИПАЛЬНОЕ ОБЩЕОБРАЗОВАТЕЛЬНОЕ УЧРЕЖДЕНИЕ ОБЩЕОБРАЗОВАТЕЛЬНАЯ СРЕДНЯЯ ШКОЛА № 47 Г. БЕЛГОРОДА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428728" y="5715016"/>
            <a:ext cx="6400800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Абаимова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Елена Михайловна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начальных классов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71472" y="1785926"/>
            <a:ext cx="77724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Какая ягода поспела в саду?</a:t>
            </a:r>
          </a:p>
          <a:p>
            <a:pPr>
              <a:buNone/>
            </a:pPr>
            <a:r>
              <a:rPr lang="ru-RU" sz="3600" b="1" dirty="0" smtClean="0"/>
              <a:t>Кто собирал смородину в ведёрко?</a:t>
            </a:r>
          </a:p>
          <a:p>
            <a:pPr>
              <a:buNone/>
            </a:pPr>
            <a:r>
              <a:rPr lang="ru-RU" sz="3600" b="1" dirty="0" smtClean="0"/>
              <a:t>Куда девочки положили смородину?</a:t>
            </a:r>
          </a:p>
          <a:p>
            <a:pPr>
              <a:buNone/>
            </a:pPr>
            <a:r>
              <a:rPr lang="ru-RU" sz="3600" b="1" dirty="0" smtClean="0"/>
              <a:t>Что мама сварит из ягод?</a:t>
            </a:r>
          </a:p>
          <a:p>
            <a:pPr>
              <a:buNone/>
            </a:pPr>
            <a:r>
              <a:rPr lang="ru-RU" sz="3600" b="1" dirty="0" smtClean="0"/>
              <a:t>Что будут делать дети зимой в холода?</a:t>
            </a:r>
          </a:p>
          <a:p>
            <a:pPr>
              <a:buNone/>
            </a:pPr>
            <a:endParaRPr lang="ru-RU" sz="4000" b="1" dirty="0"/>
          </a:p>
        </p:txBody>
      </p:sp>
      <p:pic>
        <p:nvPicPr>
          <p:cNvPr id="7" name="Picture 6" descr="losyash_big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214290"/>
            <a:ext cx="1714512" cy="2253667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42910" y="357166"/>
            <a:ext cx="5715040" cy="1357322"/>
          </a:xfrm>
          <a:prstGeom prst="wedgeRoundRectCallout">
            <a:avLst>
              <a:gd name="adj1" fmla="val 67520"/>
              <a:gd name="adj2" fmla="val 38502"/>
              <a:gd name="adj3" fmla="val 16667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Постарайся ответить на вопросы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Скругленная прямоугольная выноска 4">
            <a:hlinkClick r:id="rId4" action="ppaction://hlinksldjump"/>
          </p:cNvPr>
          <p:cNvSpPr/>
          <p:nvPr/>
        </p:nvSpPr>
        <p:spPr>
          <a:xfrm>
            <a:off x="6357950" y="3643314"/>
            <a:ext cx="2652730" cy="919170"/>
          </a:xfrm>
          <a:prstGeom prst="wedgeRoundRectCallout">
            <a:avLst>
              <a:gd name="adj1" fmla="val 22617"/>
              <a:gd name="adj2" fmla="val -166102"/>
              <a:gd name="adj3" fmla="val 16667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Если не уверен, что ответишь, прочитай рассказ ещё раз.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rot="2082047">
            <a:off x="3553408" y="2671136"/>
            <a:ext cx="60444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Righ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МОЛОДЕЦ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sp useBgFill="1"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7286644" y="5286388"/>
            <a:ext cx="642942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email"/>
          <a:stretch>
            <a:fillRect/>
          </a:stretch>
        </p:blipFill>
        <p:spPr>
          <a:xfrm>
            <a:off x="-304800" y="6357958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0232" y="6429396"/>
            <a:ext cx="5857916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 скачали презентацию на сайте –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viki.rdf.ru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400" dirty="0" smtClean="0">
                <a:hlinkClick r:id="rId2"/>
              </a:rPr>
              <a:t>http://honeygarden.ru/plants/blackcurrant/blackcurrant.jpg</a:t>
            </a:r>
            <a:r>
              <a:rPr lang="ru-RU" sz="1400" dirty="0" smtClean="0"/>
              <a:t> - чёрная смородина</a:t>
            </a:r>
          </a:p>
          <a:p>
            <a:r>
              <a:rPr lang="en-US" sz="1400" dirty="0" smtClean="0">
                <a:hlinkClick r:id="rId3"/>
              </a:rPr>
              <a:t>http://www.supersadovnik.ru/dbimage.aspx?id=27452</a:t>
            </a:r>
            <a:r>
              <a:rPr lang="ru-RU" sz="1400" dirty="0" smtClean="0"/>
              <a:t> – красная смородина</a:t>
            </a:r>
          </a:p>
          <a:p>
            <a:r>
              <a:rPr lang="en-US" sz="1400" dirty="0" smtClean="0">
                <a:hlinkClick r:id="rId4"/>
              </a:rPr>
              <a:t>http://micro-mir.narod.ru/05-50/img/img1338.jpg</a:t>
            </a:r>
            <a:r>
              <a:rPr lang="ru-RU" sz="1400" dirty="0" smtClean="0"/>
              <a:t> - белая смородина</a:t>
            </a:r>
          </a:p>
          <a:p>
            <a:r>
              <a:rPr lang="en-US" sz="1400" dirty="0" smtClean="0">
                <a:hlinkClick r:id="rId5"/>
              </a:rPr>
              <a:t>http://vinograd.info/images/gallery/img/104/1197208559_smor_chern_2.JPG</a:t>
            </a:r>
            <a:r>
              <a:rPr lang="ru-RU" sz="1400" dirty="0" smtClean="0"/>
              <a:t> - собирают смородину</a:t>
            </a:r>
          </a:p>
          <a:p>
            <a:r>
              <a:rPr lang="en-US" sz="1400" dirty="0" smtClean="0">
                <a:hlinkClick r:id="rId6"/>
              </a:rPr>
              <a:t>http://imgfotki.yandex.ru/get/27/kveselaya2007.3/0_16dca_f9743ce6_XL</a:t>
            </a:r>
            <a:r>
              <a:rPr lang="ru-RU" sz="1400" dirty="0" smtClean="0"/>
              <a:t> - смородина в ведре</a:t>
            </a:r>
          </a:p>
          <a:p>
            <a:r>
              <a:rPr lang="en-US" sz="1400" dirty="0" smtClean="0">
                <a:hlinkClick r:id="rId7"/>
              </a:rPr>
              <a:t>http://4.bp.blogspot.com/_O2gtq7i_Jl0/SlmZn1vVzgI/AAAAAAAADXM/ipytRsG8lj4/s400/56298189_350.jpg</a:t>
            </a:r>
            <a:r>
              <a:rPr lang="ru-RU" sz="1400" dirty="0" smtClean="0"/>
              <a:t> - чёрная смородина на блюде</a:t>
            </a:r>
          </a:p>
          <a:p>
            <a:r>
              <a:rPr lang="en-US" sz="1400" dirty="0" smtClean="0">
                <a:hlinkClick r:id="rId8"/>
              </a:rPr>
              <a:t>http://gorod.tomsk.ru/uploads/20901/1250093806/P1030878.jpg</a:t>
            </a:r>
            <a:r>
              <a:rPr lang="ru-RU" sz="1400" dirty="0" smtClean="0"/>
              <a:t>  - варенье 1</a:t>
            </a:r>
          </a:p>
          <a:p>
            <a:r>
              <a:rPr lang="en-US" sz="1400" dirty="0" smtClean="0">
                <a:hlinkClick r:id="rId9"/>
              </a:rPr>
              <a:t>http://s02.radikal.ru/i175/0908/5c/82b0911c71bc.jpg</a:t>
            </a:r>
            <a:r>
              <a:rPr lang="ru-RU" sz="1400" dirty="0" smtClean="0"/>
              <a:t> - варенье 2</a:t>
            </a:r>
          </a:p>
          <a:p>
            <a:r>
              <a:rPr lang="en-US" sz="1400" dirty="0" smtClean="0">
                <a:hlinkClick r:id="rId10"/>
              </a:rPr>
              <a:t>http://www.millionmenu.spb.ru/IMG/im30_4876.jpg</a:t>
            </a:r>
            <a:r>
              <a:rPr lang="ru-RU" sz="1400" dirty="0" smtClean="0"/>
              <a:t>  - варенье</a:t>
            </a:r>
          </a:p>
          <a:p>
            <a:r>
              <a:rPr lang="en-US" sz="1400" dirty="0" smtClean="0">
                <a:hlinkClick r:id="rId11"/>
              </a:rPr>
              <a:t>http://i068.radikal.ru/0909/f7/d9fc7f2914b7.jpg</a:t>
            </a:r>
            <a:r>
              <a:rPr lang="ru-RU" sz="1400" dirty="0" smtClean="0"/>
              <a:t>  - чай с вареньем</a:t>
            </a:r>
          </a:p>
          <a:p>
            <a:r>
              <a:rPr lang="en-US" sz="1400" dirty="0" smtClean="0">
                <a:hlinkClick r:id="rId12"/>
              </a:rPr>
              <a:t>http://i007.radikal.ru/0712/d2/ce3bfd43ce96.jpg</a:t>
            </a:r>
            <a:r>
              <a:rPr lang="ru-RU" sz="1400" dirty="0" smtClean="0"/>
              <a:t> - лето</a:t>
            </a:r>
          </a:p>
          <a:p>
            <a:r>
              <a:rPr lang="en-US" sz="1400" dirty="0" smtClean="0">
                <a:hlinkClick r:id="rId13"/>
              </a:rPr>
              <a:t>http://img-fotki.yandex.ru/get/27/smgs.3/0_1328a_55af84af_XL</a:t>
            </a:r>
            <a:r>
              <a:rPr lang="ru-RU" sz="1400" dirty="0" smtClean="0"/>
              <a:t> - лето</a:t>
            </a:r>
          </a:p>
          <a:p>
            <a:pPr lvl="0"/>
            <a:r>
              <a:rPr lang="ru-RU" sz="1400" dirty="0" smtClean="0"/>
              <a:t> </a:t>
            </a:r>
            <a:r>
              <a:rPr lang="ru-RU" sz="1400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14"/>
              </a:rPr>
              <a:t>http://www.razumniki.ru/korotkie_rasskazy.html</a:t>
            </a:r>
            <a:r>
              <a:rPr lang="ru-RU" sz="1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 тексты коротких рассказов для детей</a:t>
            </a:r>
            <a:endParaRPr lang="ru-RU" sz="1400" dirty="0" smtClean="0"/>
          </a:p>
          <a:p>
            <a:r>
              <a:rPr lang="ru-RU" sz="1200" dirty="0" smtClean="0">
                <a:hlinkClick r:id="rId15"/>
              </a:rPr>
              <a:t>http://ic01.rambler.ru/f/f9e69ce3d7e2383706478721fc480b6c/www.ljplus.ru/img4/y/o/youppi_/p_f.jpg</a:t>
            </a:r>
            <a:r>
              <a:rPr lang="ru-RU" sz="1200" dirty="0" smtClean="0"/>
              <a:t> - </a:t>
            </a:r>
            <a:r>
              <a:rPr lang="ru-RU" sz="1200" dirty="0" err="1" smtClean="0"/>
              <a:t>смешарик</a:t>
            </a:r>
            <a:r>
              <a:rPr lang="ru-RU" sz="1600" dirty="0" smtClean="0"/>
              <a:t> </a:t>
            </a:r>
            <a:r>
              <a:rPr lang="ru-RU" sz="1600" dirty="0" err="1" smtClean="0"/>
              <a:t>Нюша</a:t>
            </a:r>
            <a:r>
              <a:rPr lang="ru-RU" sz="1600" dirty="0" smtClean="0"/>
              <a:t> </a:t>
            </a:r>
            <a:endParaRPr lang="ru-RU" sz="1200" dirty="0" smtClean="0"/>
          </a:p>
          <a:p>
            <a:r>
              <a:rPr lang="ru-RU" sz="1400" dirty="0" smtClean="0">
                <a:hlinkClick r:id="rId16"/>
              </a:rPr>
              <a:t>http://www.smeshariki.ru/images/Losyash/losyash_big_2.gif</a:t>
            </a:r>
            <a:r>
              <a:rPr lang="ru-RU" sz="1400" dirty="0" smtClean="0"/>
              <a:t> - </a:t>
            </a:r>
            <a:r>
              <a:rPr lang="ru-RU" sz="1400" dirty="0" err="1" smtClean="0"/>
              <a:t>смешарик</a:t>
            </a:r>
            <a:r>
              <a:rPr lang="ru-RU" sz="1400" dirty="0" smtClean="0"/>
              <a:t> </a:t>
            </a:r>
            <a:r>
              <a:rPr lang="ru-RU" sz="1400" dirty="0" err="1" smtClean="0"/>
              <a:t>Лосяша</a:t>
            </a:r>
            <a:endParaRPr lang="ru-RU" sz="1400" dirty="0" smtClean="0"/>
          </a:p>
          <a:p>
            <a:pPr lvl="0"/>
            <a:r>
              <a:rPr lang="ru-RU" sz="1400" dirty="0" smtClean="0">
                <a:hlinkClick r:id="rId17"/>
              </a:rPr>
              <a:t>http://s52.radikal.ru/i136/0905/95/d35c9018b015.jpg</a:t>
            </a:r>
            <a:r>
              <a:rPr lang="ru-RU" sz="1400" dirty="0" smtClean="0"/>
              <a:t> - фон «</a:t>
            </a:r>
            <a:r>
              <a:rPr lang="ru-RU" sz="1400" dirty="0" err="1" smtClean="0"/>
              <a:t>смешарики</a:t>
            </a:r>
            <a:r>
              <a:rPr lang="ru-RU" sz="1400" smtClean="0"/>
              <a:t>»</a:t>
            </a:r>
            <a:r>
              <a:rPr lang="ru-RU" sz="140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14"/>
              </a:rPr>
              <a:t> 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smtClean="0"/>
              <a:t>ЛЕТОМ</a:t>
            </a:r>
            <a:endParaRPr lang="ru-RU" sz="4400" b="1" dirty="0"/>
          </a:p>
        </p:txBody>
      </p:sp>
      <p:pic>
        <p:nvPicPr>
          <p:cNvPr id="5" name="Picture 2" descr="http://i007.radikal.ru/0712/d2/ce3bfd43ce9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1500174"/>
            <a:ext cx="6136913" cy="4572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917596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Наступило теплое лето.</a:t>
            </a:r>
            <a:endParaRPr lang="ru-RU" sz="4400" b="1" dirty="0"/>
          </a:p>
        </p:txBody>
      </p:sp>
      <p:pic>
        <p:nvPicPr>
          <p:cNvPr id="12" name="Picture 6" descr="http://img-fotki.yandex.ru/get/27/smgs.3/0_1328a_55af84af_XL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52600" y="1447800"/>
            <a:ext cx="6096000" cy="4572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72400" cy="846158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В саду поспела смородина.</a:t>
            </a:r>
            <a:endParaRPr lang="ru-RU" sz="4400" b="1" dirty="0"/>
          </a:p>
        </p:txBody>
      </p:sp>
      <p:pic>
        <p:nvPicPr>
          <p:cNvPr id="11" name="Picture 8" descr="http://honeygarden.ru/plants/blackcurrant/blackcurrant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1142984"/>
            <a:ext cx="2625746" cy="262574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2" name="Picture 2" descr="http://micro-mir.narod.ru/05-50/img/img133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214422"/>
            <a:ext cx="2500330" cy="333661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" name="Picture 6" descr="http://www.supersadovnik.ru/dbimage.aspx?id=2745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4000504"/>
            <a:ext cx="3436930" cy="251482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7772400" cy="1357322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Даша и Таня собирают ее в ведёрко.</a:t>
            </a:r>
            <a:endParaRPr lang="ru-RU" sz="4400" b="1" dirty="0"/>
          </a:p>
        </p:txBody>
      </p:sp>
      <p:pic>
        <p:nvPicPr>
          <p:cNvPr id="7" name="Picture 2" descr="http://vinograd.info/images/gallery/img/104/1197208559_smor_chern_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071538" y="1785926"/>
            <a:ext cx="3179254" cy="423387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4" descr="http://img-fotki.yandex.ru/get/27/kveselaya2007.3/0_16dca_f9743ce6_X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214554"/>
            <a:ext cx="2815589" cy="350046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Затем девочки кладут смородину на блюдо.</a:t>
            </a:r>
            <a:endParaRPr lang="ru-RU" b="1" dirty="0"/>
          </a:p>
        </p:txBody>
      </p:sp>
      <p:pic>
        <p:nvPicPr>
          <p:cNvPr id="7" name="Picture 2" descr="http://4.bp.blogspot.com/_O2gtq7i_Jl0/SlmZn1vVzgI/AAAAAAAADXM/ipytRsG8lj4/s400/56298189_35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857488" y="1559252"/>
            <a:ext cx="3571900" cy="477846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43985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Мама будет варить из нее варенье. </a:t>
            </a:r>
            <a:endParaRPr lang="ru-RU" sz="4400" b="1" dirty="0"/>
          </a:p>
        </p:txBody>
      </p:sp>
      <p:pic>
        <p:nvPicPr>
          <p:cNvPr id="9" name="Picture 2" descr="http://gorod.tomsk.ru/uploads/20901/1250093806/P103087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714488"/>
            <a:ext cx="3562347" cy="267176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4" descr="http://s02.radikal.ru/i175/0908/5c/82b0911c71bc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000372"/>
            <a:ext cx="3657597" cy="274319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42852"/>
            <a:ext cx="7772400" cy="1654164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Зимой в холода дети будут пить чай с вареньем. </a:t>
            </a:r>
            <a:endParaRPr lang="ru-RU" sz="4400" b="1" dirty="0"/>
          </a:p>
        </p:txBody>
      </p:sp>
      <p:pic>
        <p:nvPicPr>
          <p:cNvPr id="11" name="Picture 2" descr="http://www.millionmenu.spb.ru/IMG/im30_487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3810000" cy="20097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4" descr="http://i068.radikal.ru/0909/f7/d9fc7f2914b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2643182"/>
            <a:ext cx="3690970" cy="303397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5852" y="857232"/>
            <a:ext cx="2443154" cy="1143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КОНЕЦ</a:t>
            </a:r>
            <a:endParaRPr lang="ru-RU" sz="4800" b="1" dirty="0"/>
          </a:p>
        </p:txBody>
      </p:sp>
      <p:pic>
        <p:nvPicPr>
          <p:cNvPr id="6" name="Picture 17" descr="p_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857232"/>
            <a:ext cx="3357554" cy="40619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500034" y="2357431"/>
            <a:ext cx="5286412" cy="3765292"/>
          </a:xfrm>
          <a:prstGeom prst="wedgeEllipseCallout">
            <a:avLst>
              <a:gd name="adj1" fmla="val 66913"/>
              <a:gd name="adj2" fmla="val -17373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ПРИВЕТ, ДРУЖОК!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Давай проверим, насколько внимательно ты читал рассказ?</a:t>
            </a:r>
          </a:p>
          <a:p>
            <a:pPr algn="ctr"/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1643042" y="5357826"/>
            <a:ext cx="857256" cy="642942"/>
          </a:xfrm>
          <a:prstGeom prst="actionButtonBlank">
            <a:avLst/>
          </a:prstGeom>
          <a:blipFill>
            <a:blip r:embed="rId3"/>
            <a:tile tx="0" ty="0" sx="100000" sy="100000" flip="none" algn="tl"/>
          </a:blipFill>
          <a:ln w="15875" cmpd="sng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ДА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Управляющая кнопка: настраиваемая 8">
            <a:hlinkClick r:id="" action="ppaction://hlinkshowjump?jump=firstslide" highlightClick="1"/>
          </p:cNvPr>
          <p:cNvSpPr/>
          <p:nvPr/>
        </p:nvSpPr>
        <p:spPr>
          <a:xfrm>
            <a:off x="3786182" y="5357826"/>
            <a:ext cx="928694" cy="642942"/>
          </a:xfrm>
          <a:prstGeom prst="actionButtonBlank">
            <a:avLst/>
          </a:prstGeom>
          <a:blipFill>
            <a:blip r:embed="rId3"/>
            <a:tile tx="0" ty="0" sx="100000" sy="100000" flip="none" algn="tl"/>
          </a:blipFill>
          <a:ln w="15875" cmpd="sng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НЕТ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142</TotalTime>
  <Words>244</Words>
  <Application>Microsoft Office PowerPoint</Application>
  <PresentationFormat>Экран (4:3)</PresentationFormat>
  <Paragraphs>44</Paragraphs>
  <Slides>12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КОРОТКИЕ РАССКАЗЫ</vt:lpstr>
      <vt:lpstr>ЛЕТОМ</vt:lpstr>
      <vt:lpstr>Наступило теплое лето.</vt:lpstr>
      <vt:lpstr>В саду поспела смородина.</vt:lpstr>
      <vt:lpstr>Даша и Таня собирают ее в ведёрко.</vt:lpstr>
      <vt:lpstr>Затем девочки кладут смородину на блюдо.</vt:lpstr>
      <vt:lpstr>Мама будет варить из нее варенье. </vt:lpstr>
      <vt:lpstr>Зимой в холода дети будут пить чай с вареньем. </vt:lpstr>
      <vt:lpstr>КОНЕЦ</vt:lpstr>
      <vt:lpstr>Слайд 10</vt:lpstr>
      <vt:lpstr>Слайд 11</vt:lpstr>
      <vt:lpstr>Источники информации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Кузнецова Виктория</cp:lastModifiedBy>
  <cp:revision>24</cp:revision>
  <dcterms:created xsi:type="dcterms:W3CDTF">2010-02-20T15:25:21Z</dcterms:created>
  <dcterms:modified xsi:type="dcterms:W3CDTF">2010-03-07T16:24:42Z</dcterms:modified>
</cp:coreProperties>
</file>