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63" r:id="rId4"/>
    <p:sldId id="257" r:id="rId5"/>
    <p:sldId id="265" r:id="rId6"/>
    <p:sldId id="258" r:id="rId7"/>
    <p:sldId id="266" r:id="rId8"/>
    <p:sldId id="259" r:id="rId9"/>
    <p:sldId id="260" r:id="rId10"/>
    <p:sldId id="267" r:id="rId11"/>
    <p:sldId id="268" r:id="rId12"/>
    <p:sldId id="261" r:id="rId13"/>
    <p:sldId id="271" r:id="rId14"/>
    <p:sldId id="272" r:id="rId15"/>
    <p:sldId id="273" r:id="rId16"/>
    <p:sldId id="26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6324E-B8AD-4B2A-BA7C-FD5C237E9760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A82D3D1-370F-4E86-839A-7A87C25467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6324E-B8AD-4B2A-BA7C-FD5C237E9760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2D3D1-370F-4E86-839A-7A87C25467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6324E-B8AD-4B2A-BA7C-FD5C237E9760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2D3D1-370F-4E86-839A-7A87C25467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6324E-B8AD-4B2A-BA7C-FD5C237E9760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2D3D1-370F-4E86-839A-7A87C25467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6324E-B8AD-4B2A-BA7C-FD5C237E9760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A82D3D1-370F-4E86-839A-7A87C25467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6324E-B8AD-4B2A-BA7C-FD5C237E9760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2D3D1-370F-4E86-839A-7A87C25467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6324E-B8AD-4B2A-BA7C-FD5C237E9760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2D3D1-370F-4E86-839A-7A87C25467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6324E-B8AD-4B2A-BA7C-FD5C237E9760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2D3D1-370F-4E86-839A-7A87C25467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6324E-B8AD-4B2A-BA7C-FD5C237E9760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2D3D1-370F-4E86-839A-7A87C25467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6324E-B8AD-4B2A-BA7C-FD5C237E9760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2D3D1-370F-4E86-839A-7A87C25467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6324E-B8AD-4B2A-BA7C-FD5C237E9760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A82D3D1-370F-4E86-839A-7A87C25467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CE6324E-B8AD-4B2A-BA7C-FD5C237E9760}" type="datetimeFigureOut">
              <a:rPr lang="ru-RU" smtClean="0"/>
              <a:pPr/>
              <a:t>07.03.2010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A82D3D1-370F-4E86-839A-7A87C25467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Click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img.beta.rian.ru/images/17745/01/177450166.jpg" TargetMode="External"/><Relationship Id="rId13" Type="http://schemas.openxmlformats.org/officeDocument/2006/relationships/hyperlink" Target="http://www.manywallpapers.com/files/uCo9pzlP_800x600.jpg" TargetMode="External"/><Relationship Id="rId18" Type="http://schemas.openxmlformats.org/officeDocument/2006/relationships/hyperlink" Target="http://s52.radikal.ru/i136/0905/95/d35c9018b015.jpg" TargetMode="External"/><Relationship Id="rId3" Type="http://schemas.openxmlformats.org/officeDocument/2006/relationships/hyperlink" Target="http://img-fotki.yandex.ru/get/24/yul299100.a/0_b904_6f38f8e2_XL" TargetMode="External"/><Relationship Id="rId7" Type="http://schemas.openxmlformats.org/officeDocument/2006/relationships/hyperlink" Target="http://www.get-styles.ru/templates/_userbg/Dep3ckuu_Jluc/Dep3ckuu_Jluc.jpg" TargetMode="External"/><Relationship Id="rId12" Type="http://schemas.openxmlformats.org/officeDocument/2006/relationships/hyperlink" Target="http://img1.liveinternet.ru/images/attach/b/3/21/259/21259517_PICT04211_resize.jpg" TargetMode="External"/><Relationship Id="rId17" Type="http://schemas.openxmlformats.org/officeDocument/2006/relationships/hyperlink" Target="http://www.smeshariki.ru/images/Losyash/losyash_big_2.gif" TargetMode="External"/><Relationship Id="rId2" Type="http://schemas.openxmlformats.org/officeDocument/2006/relationships/hyperlink" Target="http://img0.liveinternet.ru/images/attach/c/0/43/9/43009025_121258759033345.gif" TargetMode="External"/><Relationship Id="rId16" Type="http://schemas.openxmlformats.org/officeDocument/2006/relationships/hyperlink" Target="http://ic01.rambler.ru/f/f9e69ce3d7e2383706478721fc480b6c/www.ljplus.ru/img4/y/o/youppi_/p_f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baikal.ru/pic/baikal/hare.jpg" TargetMode="External"/><Relationship Id="rId11" Type="http://schemas.openxmlformats.org/officeDocument/2006/relationships/hyperlink" Target="http://www.greenmama.ru/dn_images/02/26/61/92/1236412564010ef6176456.jpg" TargetMode="External"/><Relationship Id="rId5" Type="http://schemas.openxmlformats.org/officeDocument/2006/relationships/hyperlink" Target="http://vivovoco.astronet.ru/VV/JOURNAL/NATURE/04_01/PRZ03.JPG" TargetMode="External"/><Relationship Id="rId15" Type="http://schemas.openxmlformats.org/officeDocument/2006/relationships/hyperlink" Target="http://img12.nnm.ru/6/d/5/3/0/6d5308c8cd45422cfece70eea362de5d_full.jpg" TargetMode="External"/><Relationship Id="rId10" Type="http://schemas.openxmlformats.org/officeDocument/2006/relationships/hyperlink" Target="http://img15.nnm.ru/f/1/b/e/a/be25a278779b9b299b66789b953_prev.jpg" TargetMode="External"/><Relationship Id="rId4" Type="http://schemas.openxmlformats.org/officeDocument/2006/relationships/hyperlink" Target="http://lipisin.narod.ru/vrml/tretyak/grachi.jpg" TargetMode="External"/><Relationship Id="rId9" Type="http://schemas.openxmlformats.org/officeDocument/2006/relationships/hyperlink" Target="http://www.nrk.cross-ipk.ru/body/pie-7/7/behavior/42.jpg" TargetMode="External"/><Relationship Id="rId14" Type="http://schemas.openxmlformats.org/officeDocument/2006/relationships/hyperlink" Target="http://www.razumniki.ru/korotkie_rasskazy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/>
              <a:t>ТРЕНАЖЁР ПО ЧТЕНИЮ</a:t>
            </a:r>
            <a:endParaRPr 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КОРОТКИЕ РАССКАЗЫ</a:t>
            </a:r>
            <a:endParaRPr lang="ru-RU" b="1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428728" y="5715016"/>
            <a:ext cx="6400800" cy="8572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Абаимова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Елена Михайловна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учитель начальных классов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357290" y="142852"/>
            <a:ext cx="6400800" cy="16002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МУНИЦИПАЛЬНОЕ ОБЩЕОБРАЗОВАТЕЛЬНОЕ УЧРЕЖДЕНИЕ ОБЩЕОБРАЗОВАТЕЛЬНАЯ СРЕДНЯЯ ШКОЛА № 47 Г. БЕЛГОРОДА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 useBgFill="1"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77472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Волчица вывела волчат на поляну. </a:t>
            </a:r>
            <a:endParaRPr lang="ru-RU" b="1" dirty="0"/>
          </a:p>
        </p:txBody>
      </p:sp>
      <p:pic>
        <p:nvPicPr>
          <p:cNvPr id="7" name="Picture 2" descr="http://img.beta.rian.ru/images/17745/01/17745016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357298"/>
            <a:ext cx="6455361" cy="478634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Над цветами летают бабочки и пчелы. </a:t>
            </a:r>
            <a:endParaRPr lang="ru-RU" b="1" dirty="0"/>
          </a:p>
        </p:txBody>
      </p:sp>
      <p:pic>
        <p:nvPicPr>
          <p:cNvPr id="4" name="Picture 2" descr="http://img15.nnm.ru/f/1/b/e/a/be25a278779b9b299b66789b953_prev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500034" y="1714488"/>
            <a:ext cx="4093276" cy="255309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7" name="Picture 2" descr="http://www.manywallpapers.com/files/uCo9pzlP_800x60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3071810"/>
            <a:ext cx="3749675" cy="281225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Все рады весне. </a:t>
            </a:r>
            <a:endParaRPr lang="ru-RU" b="1" dirty="0"/>
          </a:p>
        </p:txBody>
      </p:sp>
      <p:pic>
        <p:nvPicPr>
          <p:cNvPr id="8" name="Picture 2" descr="http://www.greenmama.ru/dn_images/02/26/61/92/1236412564010ef617645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4714876" y="2786058"/>
            <a:ext cx="3749675" cy="281225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4" name="Picture 6" descr="http://i007.radikal.ru/0904/3d/35f3c2c0999c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28662" y="1643050"/>
            <a:ext cx="3357586" cy="257176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85852" y="857232"/>
            <a:ext cx="2443154" cy="1143000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КОНЕЦ</a:t>
            </a:r>
            <a:endParaRPr lang="ru-RU" sz="4800" b="1" dirty="0"/>
          </a:p>
        </p:txBody>
      </p:sp>
      <p:pic>
        <p:nvPicPr>
          <p:cNvPr id="6" name="Picture 17" descr="p_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857232"/>
            <a:ext cx="3357554" cy="4061936"/>
          </a:xfrm>
          <a:prstGeom prst="rect">
            <a:avLst/>
          </a:prstGeom>
          <a:noFill/>
        </p:spPr>
      </p:pic>
      <p:sp>
        <p:nvSpPr>
          <p:cNvPr id="7" name="Овальная выноска 6"/>
          <p:cNvSpPr/>
          <p:nvPr/>
        </p:nvSpPr>
        <p:spPr>
          <a:xfrm>
            <a:off x="500034" y="2357431"/>
            <a:ext cx="5286412" cy="3765292"/>
          </a:xfrm>
          <a:prstGeom prst="wedgeEllipseCallout">
            <a:avLst>
              <a:gd name="adj1" fmla="val 66913"/>
              <a:gd name="adj2" fmla="val -17373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ПРИВЕТ, ДРУЖОК! </a:t>
            </a:r>
          </a:p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Давай проверим, насколько внимательно ты читал рассказ?</a:t>
            </a:r>
          </a:p>
          <a:p>
            <a:pPr algn="ctr"/>
            <a:endParaRPr lang="ru-RU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Управляющая кнопка: настраиваемая 7">
            <a:hlinkClick r:id="" action="ppaction://hlinkshowjump?jump=nextslide" highlightClick="1"/>
          </p:cNvPr>
          <p:cNvSpPr/>
          <p:nvPr/>
        </p:nvSpPr>
        <p:spPr>
          <a:xfrm>
            <a:off x="1643042" y="5357826"/>
            <a:ext cx="857256" cy="642942"/>
          </a:xfrm>
          <a:prstGeom prst="actionButtonBlank">
            <a:avLst/>
          </a:prstGeom>
          <a:blipFill>
            <a:blip r:embed="rId3"/>
            <a:tile tx="0" ty="0" sx="100000" sy="100000" flip="none" algn="tl"/>
          </a:blipFill>
          <a:ln w="15875" cmpd="sng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ДА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Управляющая кнопка: настраиваемая 8">
            <a:hlinkClick r:id="" action="ppaction://hlinkshowjump?jump=firstslide" highlightClick="1"/>
          </p:cNvPr>
          <p:cNvSpPr/>
          <p:nvPr/>
        </p:nvSpPr>
        <p:spPr>
          <a:xfrm>
            <a:off x="3786182" y="5357826"/>
            <a:ext cx="928694" cy="642942"/>
          </a:xfrm>
          <a:prstGeom prst="actionButtonBlank">
            <a:avLst/>
          </a:prstGeom>
          <a:blipFill>
            <a:blip r:embed="rId3"/>
            <a:tile tx="0" ty="0" sx="100000" sy="100000" flip="none" algn="tl"/>
          </a:blipFill>
          <a:ln w="15875" cmpd="sng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НЕТ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571472" y="1785926"/>
            <a:ext cx="7772400" cy="4572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b="1" dirty="0" smtClean="0"/>
              <a:t>Почему побежали ручьи?</a:t>
            </a:r>
          </a:p>
          <a:p>
            <a:pPr>
              <a:buNone/>
            </a:pPr>
            <a:r>
              <a:rPr lang="ru-RU" sz="3600" b="1" dirty="0" smtClean="0"/>
              <a:t>Какие птицы прилетели?</a:t>
            </a:r>
          </a:p>
          <a:p>
            <a:pPr>
              <a:buNone/>
            </a:pPr>
            <a:r>
              <a:rPr lang="ru-RU" sz="3600" b="1" dirty="0" smtClean="0"/>
              <a:t>Расскажи о том, что делают весной : птицы, лисица, медведица, волчица?</a:t>
            </a:r>
          </a:p>
          <a:p>
            <a:pPr>
              <a:buNone/>
            </a:pPr>
            <a:r>
              <a:rPr lang="ru-RU" sz="3600" b="1" dirty="0" smtClean="0"/>
              <a:t>Кто скачет весело по лесу?</a:t>
            </a:r>
          </a:p>
          <a:p>
            <a:pPr>
              <a:buNone/>
            </a:pPr>
            <a:r>
              <a:rPr lang="ru-RU" sz="3600" b="1" dirty="0" smtClean="0"/>
              <a:t>Какие насекомые летают над цветами?</a:t>
            </a:r>
          </a:p>
          <a:p>
            <a:pPr>
              <a:buNone/>
            </a:pPr>
            <a:endParaRPr lang="ru-RU" sz="4000" b="1" dirty="0"/>
          </a:p>
        </p:txBody>
      </p:sp>
      <p:pic>
        <p:nvPicPr>
          <p:cNvPr id="7" name="Picture 6" descr="losyash_big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206" y="214290"/>
            <a:ext cx="1714512" cy="2253667"/>
          </a:xfrm>
          <a:prstGeom prst="rect">
            <a:avLst/>
          </a:prstGeom>
          <a:noFill/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642910" y="357166"/>
            <a:ext cx="5715040" cy="1357322"/>
          </a:xfrm>
          <a:prstGeom prst="wedgeRoundRectCallout">
            <a:avLst>
              <a:gd name="adj1" fmla="val 67520"/>
              <a:gd name="adj2" fmla="val 38502"/>
              <a:gd name="adj3" fmla="val 16667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Постарайся ответить на вопросы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Скругленная прямоугольная выноска 4">
            <a:hlinkClick r:id="rId4" action="ppaction://hlinksldjump"/>
          </p:cNvPr>
          <p:cNvSpPr/>
          <p:nvPr/>
        </p:nvSpPr>
        <p:spPr>
          <a:xfrm>
            <a:off x="6215074" y="3643314"/>
            <a:ext cx="2795606" cy="1071570"/>
          </a:xfrm>
          <a:prstGeom prst="wedgeRoundRectCallout">
            <a:avLst>
              <a:gd name="adj1" fmla="val -4430"/>
              <a:gd name="adj2" fmla="val -180051"/>
              <a:gd name="adj3" fmla="val 16667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Если не уверен, что ответишь, прочитай рассказ ещё раз.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 rot="2082047">
            <a:off x="3553408" y="2671136"/>
            <a:ext cx="60444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ContrastingRightFacing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0000" endA="300" endPos="50000" dist="29997" dir="5400000" sy="-100000" algn="bl" rotWithShape="0"/>
                </a:effectLst>
              </a:rPr>
              <a:t>МОЛОДЕЦ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0000" endA="300" endPos="50000" dist="29997" dir="5400000" sy="-100000" algn="bl" rotWithShape="0"/>
              </a:effectLst>
            </a:endParaRPr>
          </a:p>
        </p:txBody>
      </p:sp>
      <p:sp useBgFill="1">
        <p:nvSpPr>
          <p:cNvPr id="9" name="Управляющая кнопка: домой 8">
            <a:hlinkClick r:id="" action="ppaction://hlinkshowjump?jump=firstslide" highlightClick="1"/>
          </p:cNvPr>
          <p:cNvSpPr/>
          <p:nvPr/>
        </p:nvSpPr>
        <p:spPr>
          <a:xfrm>
            <a:off x="7143768" y="5286388"/>
            <a:ext cx="642942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 cstate="email"/>
          <a:stretch>
            <a:fillRect/>
          </a:stretch>
        </p:blipFill>
        <p:spPr>
          <a:xfrm>
            <a:off x="-304800" y="6357958"/>
            <a:ext cx="304800" cy="304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71670" y="6429396"/>
            <a:ext cx="5857916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Вы скачали презентацию на сайте –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viki.rdf.ru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 информации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500034" y="1441132"/>
            <a:ext cx="8229600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hlinkClick r:id="rId2"/>
              </a:rPr>
              <a:t>http://img0.liveinternet.ru/images/attach/c/0/43/9/43009025_121258759033345.gif</a:t>
            </a:r>
            <a:r>
              <a:rPr lang="ru-RU" sz="1400" dirty="0" smtClean="0"/>
              <a:t> - солнышко</a:t>
            </a:r>
          </a:p>
          <a:p>
            <a:r>
              <a:rPr lang="en-US" sz="1400" dirty="0" smtClean="0">
                <a:hlinkClick r:id="rId3"/>
              </a:rPr>
              <a:t>http://img-fotki.yandex.ru/get/24/yul299100.a/0_b904_6f38f8e2_XL</a:t>
            </a:r>
            <a:r>
              <a:rPr lang="ru-RU" sz="1400" dirty="0" smtClean="0"/>
              <a:t> - бегут ручьи</a:t>
            </a:r>
          </a:p>
          <a:p>
            <a:r>
              <a:rPr lang="en-US" sz="1400" dirty="0" smtClean="0">
                <a:hlinkClick r:id="rId4"/>
              </a:rPr>
              <a:t>http://lipisin.narod.ru/vrml/tretyak/grachi.jpg</a:t>
            </a:r>
            <a:r>
              <a:rPr lang="ru-RU" sz="1400" dirty="0" smtClean="0"/>
              <a:t> - грачи прилетели</a:t>
            </a:r>
          </a:p>
          <a:p>
            <a:r>
              <a:rPr lang="en-US" sz="1400" dirty="0" smtClean="0">
                <a:hlinkClick r:id="rId5"/>
              </a:rPr>
              <a:t>http://vivovoco.astronet.ru/VV/JOURNAL/NATURE/04_01/PRZ03.JPG</a:t>
            </a:r>
            <a:r>
              <a:rPr lang="ru-RU" sz="1400" dirty="0" smtClean="0"/>
              <a:t> - птенцы в гнезде</a:t>
            </a:r>
            <a:endParaRPr lang="ru-RU" sz="1400" dirty="0"/>
          </a:p>
          <a:p>
            <a:r>
              <a:rPr lang="en-US" sz="1400" dirty="0" smtClean="0">
                <a:hlinkClick r:id="rId6"/>
              </a:rPr>
              <a:t>http://www.sbaikal.ru/pic/baikal/hare.jpg</a:t>
            </a:r>
            <a:r>
              <a:rPr lang="ru-RU" sz="1400" dirty="0" smtClean="0"/>
              <a:t> - заяц</a:t>
            </a:r>
          </a:p>
          <a:p>
            <a:r>
              <a:rPr lang="en-US" sz="1400" dirty="0" smtClean="0">
                <a:hlinkClick r:id="rId7"/>
              </a:rPr>
              <a:t>http://www.ebftour.ru/images/load/Image/1197837070_springing_into_action_red_fox(2).jpg</a:t>
            </a:r>
            <a:r>
              <a:rPr lang="ru-RU" sz="1400" dirty="0" smtClean="0">
                <a:hlinkClick r:id="rId7"/>
              </a:rPr>
              <a:t> </a:t>
            </a:r>
            <a:r>
              <a:rPr lang="ru-RU" sz="1400" dirty="0" smtClean="0"/>
              <a:t>- лиса</a:t>
            </a:r>
          </a:p>
          <a:p>
            <a:r>
              <a:rPr lang="en-US" sz="1400" dirty="0" smtClean="0">
                <a:hlinkClick r:id="rId8"/>
              </a:rPr>
              <a:t>http://img.beta.rian.ru/images/17745/01/177450166.jpg</a:t>
            </a:r>
            <a:r>
              <a:rPr lang="ru-RU" sz="1400" dirty="0" smtClean="0"/>
              <a:t> -волчица с волчатами</a:t>
            </a:r>
          </a:p>
          <a:p>
            <a:r>
              <a:rPr lang="en-US" sz="1400" dirty="0" smtClean="0">
                <a:hlinkClick r:id="rId9"/>
              </a:rPr>
              <a:t>http://www.nrk.cross-ipk.ru/body/pie-7/7/behavior/42.jpg</a:t>
            </a:r>
            <a:r>
              <a:rPr lang="en-US" sz="1400" dirty="0" smtClean="0"/>
              <a:t> </a:t>
            </a:r>
            <a:r>
              <a:rPr lang="ru-RU" sz="1400" dirty="0" smtClean="0"/>
              <a:t>-медведица с медвежатами</a:t>
            </a:r>
          </a:p>
          <a:p>
            <a:r>
              <a:rPr lang="en-US" sz="1400" dirty="0" smtClean="0">
                <a:hlinkClick r:id="rId10"/>
              </a:rPr>
              <a:t>http://img15.nnm.ru/f/1/b/e/a/be25a278779b9b299b66789b953_prev.jpg</a:t>
            </a:r>
            <a:r>
              <a:rPr lang="ru-RU" sz="1400" dirty="0" smtClean="0"/>
              <a:t> - бабочки над цветами</a:t>
            </a:r>
          </a:p>
          <a:p>
            <a:r>
              <a:rPr lang="en-US" sz="1400" dirty="0" smtClean="0">
                <a:hlinkClick r:id="rId11"/>
              </a:rPr>
              <a:t>http://www.greenmama.ru/dn_images/02/26/61/92/1236412564010ef6176456.jpg</a:t>
            </a:r>
            <a:r>
              <a:rPr lang="ru-RU" sz="1400" dirty="0" smtClean="0"/>
              <a:t> - цветы на проталине</a:t>
            </a:r>
          </a:p>
          <a:p>
            <a:r>
              <a:rPr lang="en-US" sz="1400" dirty="0" smtClean="0">
                <a:hlinkClick r:id="rId12"/>
              </a:rPr>
              <a:t>http://img1.liveinternet.ru/images/attach/b/3/21/259/21259517_PICT04211_resize.jpg</a:t>
            </a:r>
            <a:r>
              <a:rPr lang="ru-RU" sz="1400" dirty="0" smtClean="0"/>
              <a:t> - весенняя веточка.</a:t>
            </a:r>
          </a:p>
          <a:p>
            <a:r>
              <a:rPr lang="en-US" sz="1400" dirty="0" smtClean="0">
                <a:hlinkClick r:id="rId13"/>
              </a:rPr>
              <a:t>http://www.manywallpapers.com/files/uCo9pzlP_800x600.jpg</a:t>
            </a:r>
            <a:r>
              <a:rPr lang="ru-RU" sz="1400" dirty="0" smtClean="0"/>
              <a:t> - пчелы над цветами</a:t>
            </a:r>
          </a:p>
          <a:p>
            <a:pPr lvl="0"/>
            <a:r>
              <a:rPr lang="ru-RU" sz="1400" dirty="0" smtClean="0">
                <a:latin typeface="Calibri" pitchFamily="34" charset="0"/>
                <a:ea typeface="Times New Roman" pitchFamily="18" charset="0"/>
                <a:cs typeface="Times New Roman" pitchFamily="18" charset="0"/>
                <a:hlinkClick r:id="rId14"/>
              </a:rPr>
              <a:t>http://www.razumniki.ru/korotkie_rasskazy.html</a:t>
            </a:r>
            <a:r>
              <a:rPr lang="ru-RU" sz="1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-  тексты коротких рассказов для детей</a:t>
            </a:r>
            <a:endParaRPr lang="ru-RU" sz="1400" dirty="0" smtClean="0"/>
          </a:p>
          <a:p>
            <a:r>
              <a:rPr lang="en-US" sz="1200" dirty="0" smtClean="0">
                <a:hlinkClick r:id="rId15"/>
              </a:rPr>
              <a:t>http://i007.radikal.ru/0904/3d/35f3c2c0999c.jpg</a:t>
            </a:r>
            <a:r>
              <a:rPr lang="ru-RU" sz="1200" dirty="0" smtClean="0">
                <a:hlinkClick r:id="rId15"/>
              </a:rPr>
              <a:t> –кот нюхает цветок</a:t>
            </a:r>
          </a:p>
          <a:p>
            <a:r>
              <a:rPr lang="en-US" sz="1200" dirty="0" smtClean="0">
                <a:hlinkClick r:id="rId15"/>
              </a:rPr>
              <a:t>http://img12.nnm.ru/6/d/5/3/0/6d5308c8cd45422cfece70eea362de5d_full.jpg</a:t>
            </a:r>
            <a:r>
              <a:rPr lang="ru-RU" sz="1200" dirty="0" smtClean="0"/>
              <a:t> - весна</a:t>
            </a:r>
          </a:p>
          <a:p>
            <a:r>
              <a:rPr lang="ru-RU" sz="1100" dirty="0" smtClean="0">
                <a:hlinkClick r:id="rId16"/>
              </a:rPr>
              <a:t>http://ic01.rambler.ru/f/f9e69ce3d7e2383706478721fc480b6c/www.ljplus.ru/img4/y/o/youppi_/p_f.jpg</a:t>
            </a:r>
            <a:r>
              <a:rPr lang="ru-RU" sz="1100" dirty="0" smtClean="0"/>
              <a:t> - </a:t>
            </a:r>
            <a:r>
              <a:rPr lang="ru-RU" sz="1100" dirty="0" err="1" smtClean="0"/>
              <a:t>смешарик</a:t>
            </a:r>
            <a:r>
              <a:rPr lang="ru-RU" sz="1400" dirty="0" smtClean="0"/>
              <a:t> </a:t>
            </a:r>
            <a:r>
              <a:rPr lang="ru-RU" sz="1400" dirty="0" err="1" smtClean="0"/>
              <a:t>Нюша</a:t>
            </a:r>
            <a:r>
              <a:rPr lang="ru-RU" sz="1400" dirty="0" smtClean="0"/>
              <a:t> </a:t>
            </a:r>
            <a:endParaRPr lang="ru-RU" sz="1100" dirty="0" smtClean="0"/>
          </a:p>
          <a:p>
            <a:r>
              <a:rPr lang="ru-RU" sz="1200" dirty="0" smtClean="0">
                <a:hlinkClick r:id="rId17"/>
              </a:rPr>
              <a:t>http://www.smeshariki.ru/images/Losyash/losyash_big_2.gif</a:t>
            </a:r>
            <a:r>
              <a:rPr lang="ru-RU" sz="1200" dirty="0" smtClean="0"/>
              <a:t> - </a:t>
            </a:r>
            <a:r>
              <a:rPr lang="ru-RU" sz="1200" dirty="0" err="1" smtClean="0"/>
              <a:t>смешарик</a:t>
            </a:r>
            <a:r>
              <a:rPr lang="ru-RU" sz="1200" dirty="0" smtClean="0"/>
              <a:t> </a:t>
            </a:r>
            <a:r>
              <a:rPr lang="ru-RU" sz="1200" dirty="0" err="1" smtClean="0"/>
              <a:t>Лосяша</a:t>
            </a:r>
            <a:endParaRPr lang="ru-RU" sz="1200" dirty="0" smtClean="0"/>
          </a:p>
          <a:p>
            <a:pPr lvl="0"/>
            <a:r>
              <a:rPr lang="ru-RU" sz="1200" dirty="0" smtClean="0">
                <a:hlinkClick r:id="rId18"/>
              </a:rPr>
              <a:t>http://s52.radikal.ru/i136/0905/95/d35c9018b015.jpg</a:t>
            </a:r>
            <a:r>
              <a:rPr lang="ru-RU" sz="1200" dirty="0" smtClean="0"/>
              <a:t> - фон «</a:t>
            </a:r>
            <a:r>
              <a:rPr lang="ru-RU" sz="1200" dirty="0" err="1" smtClean="0"/>
              <a:t>смешарики</a:t>
            </a:r>
            <a:r>
              <a:rPr lang="ru-RU" sz="1200" dirty="0" smtClean="0"/>
              <a:t>»</a:t>
            </a:r>
            <a:r>
              <a:rPr lang="ru-RU" sz="1200" dirty="0" smtClean="0">
                <a:latin typeface="Calibri" pitchFamily="34" charset="0"/>
                <a:ea typeface="Times New Roman" pitchFamily="18" charset="0"/>
                <a:cs typeface="Times New Roman" pitchFamily="18" charset="0"/>
                <a:hlinkClick r:id="rId14"/>
              </a:rPr>
              <a:t> </a:t>
            </a:r>
          </a:p>
          <a:p>
            <a:endParaRPr lang="ru-RU" sz="1200" dirty="0" smtClean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ВЕСНОЙ</a:t>
            </a:r>
            <a:endParaRPr lang="ru-RU" b="1" dirty="0"/>
          </a:p>
        </p:txBody>
      </p:sp>
      <p:pic>
        <p:nvPicPr>
          <p:cNvPr id="5" name="Picture 2" descr="http://img1.liveinternet.ru/images/attach/b/3/21/259/21259517_PICT04211_resize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1093143" y="1447800"/>
            <a:ext cx="7414914" cy="4572000"/>
          </a:xfrm>
          <a:prstGeom prst="rect">
            <a:avLst/>
          </a:prstGeom>
          <a:noFill/>
          <a:ln w="571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Солнце пригрело. </a:t>
            </a:r>
          </a:p>
        </p:txBody>
      </p:sp>
      <p:pic>
        <p:nvPicPr>
          <p:cNvPr id="7" name="Picture 4" descr="http://img0.liveinternet.ru/images/attach/c/0/43/9/43009025_121258759033345.gif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b="6666"/>
          <a:stretch>
            <a:fillRect/>
          </a:stretch>
        </p:blipFill>
        <p:spPr bwMode="auto">
          <a:xfrm>
            <a:off x="2007117" y="1447800"/>
            <a:ext cx="5586965" cy="426721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Побежали ручьи. </a:t>
            </a:r>
            <a:endParaRPr lang="ru-RU" b="1" dirty="0"/>
          </a:p>
        </p:txBody>
      </p:sp>
      <p:pic>
        <p:nvPicPr>
          <p:cNvPr id="16" name="Picture 8" descr="http://img-fotki.yandex.ru/get/24/yul299100.a/0_b904_6f38f8e2_XL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1363006" y="1447800"/>
            <a:ext cx="6875188" cy="45720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Прилетели грачи. </a:t>
            </a:r>
            <a:endParaRPr lang="ru-RU" b="1" dirty="0"/>
          </a:p>
        </p:txBody>
      </p:sp>
      <p:pic>
        <p:nvPicPr>
          <p:cNvPr id="4" name="Picture 2" descr="http://lipisin.narod.ru/vrml/tretyak/grachi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2928926" y="1357298"/>
            <a:ext cx="3695716" cy="513532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Птицы выводят птенцов. </a:t>
            </a:r>
            <a:endParaRPr lang="ru-RU" b="1" dirty="0"/>
          </a:p>
        </p:txBody>
      </p:sp>
      <p:pic>
        <p:nvPicPr>
          <p:cNvPr id="12" name="Picture 4" descr="http://vivovoco.astronet.ru/VV/JOURNAL/NATURE/04_01/PRZ0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2143108" y="1504199"/>
            <a:ext cx="4643470" cy="457806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Весело скачет по лесу заяц.</a:t>
            </a:r>
            <a:endParaRPr lang="ru-RU" b="1" dirty="0"/>
          </a:p>
        </p:txBody>
      </p:sp>
      <p:pic>
        <p:nvPicPr>
          <p:cNvPr id="4" name="Picture 4" descr="http://www.sbaikal.ru/pic/baikal/hare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1800225" y="1828800"/>
            <a:ext cx="6000750" cy="38100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858280" cy="1071570"/>
          </a:xfrm>
        </p:spPr>
        <p:txBody>
          <a:bodyPr>
            <a:normAutofit/>
          </a:bodyPr>
          <a:lstStyle/>
          <a:p>
            <a:r>
              <a:rPr lang="ru-RU" b="1" dirty="0" smtClean="0"/>
              <a:t>Лисица вышла на охоту и чует добычу.</a:t>
            </a:r>
            <a:endParaRPr lang="ru-RU" b="1" dirty="0"/>
          </a:p>
        </p:txBody>
      </p:sp>
      <p:pic>
        <p:nvPicPr>
          <p:cNvPr id="16" name="Picture 8" descr="http://www.ebftour.ru/images/load/Image/1197837070_springing_into_action_red_fox(2)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500174"/>
            <a:ext cx="6276304" cy="437482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Медведица рычит у берлоги. </a:t>
            </a:r>
            <a:endParaRPr lang="ru-RU" b="1" dirty="0"/>
          </a:p>
        </p:txBody>
      </p:sp>
      <p:pic>
        <p:nvPicPr>
          <p:cNvPr id="10" name="Picture 4" descr="http://www.nrk.cross-ipk.ru/body/pie-7/7/behavior/4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0918" y="1571613"/>
            <a:ext cx="6292916" cy="447696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 useBgFill="1"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43900" y="6143644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169</TotalTime>
  <Words>271</Words>
  <Application>Microsoft Office PowerPoint</Application>
  <PresentationFormat>Экран (4:3)</PresentationFormat>
  <Paragraphs>49</Paragraphs>
  <Slides>16</Slides>
  <Notes>0</Notes>
  <HiddenSlides>1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Справедливость</vt:lpstr>
      <vt:lpstr>КОРОТКИЕ РАССКАЗЫ</vt:lpstr>
      <vt:lpstr>ВЕСНОЙ</vt:lpstr>
      <vt:lpstr>Солнце пригрело. </vt:lpstr>
      <vt:lpstr>Побежали ручьи. </vt:lpstr>
      <vt:lpstr>Прилетели грачи. </vt:lpstr>
      <vt:lpstr>Птицы выводят птенцов. </vt:lpstr>
      <vt:lpstr>Весело скачет по лесу заяц.</vt:lpstr>
      <vt:lpstr>Лисица вышла на охоту и чует добычу.</vt:lpstr>
      <vt:lpstr>Медведица рычит у берлоги. </vt:lpstr>
      <vt:lpstr>Волчица вывела волчат на поляну. </vt:lpstr>
      <vt:lpstr>Над цветами летают бабочки и пчелы. </vt:lpstr>
      <vt:lpstr>Все рады весне. </vt:lpstr>
      <vt:lpstr>КОНЕЦ</vt:lpstr>
      <vt:lpstr>Слайд 14</vt:lpstr>
      <vt:lpstr>Слайд 15</vt:lpstr>
      <vt:lpstr>Источники информации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Короткие рассказы </dc:title>
  <dc:creator>Elena</dc:creator>
  <cp:lastModifiedBy>Кузнецова Виктория</cp:lastModifiedBy>
  <cp:revision>29</cp:revision>
  <dcterms:created xsi:type="dcterms:W3CDTF">2010-02-20T13:41:41Z</dcterms:created>
  <dcterms:modified xsi:type="dcterms:W3CDTF">2010-03-07T16:22:27Z</dcterms:modified>
</cp:coreProperties>
</file>