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73" r:id="rId3"/>
    <p:sldId id="260" r:id="rId4"/>
    <p:sldId id="267" r:id="rId5"/>
    <p:sldId id="266" r:id="rId6"/>
    <p:sldId id="265" r:id="rId7"/>
    <p:sldId id="264" r:id="rId8"/>
    <p:sldId id="261" r:id="rId9"/>
    <p:sldId id="262" r:id="rId10"/>
    <p:sldId id="271" r:id="rId11"/>
    <p:sldId id="263" r:id="rId12"/>
    <p:sldId id="257" r:id="rId13"/>
    <p:sldId id="258" r:id="rId14"/>
    <p:sldId id="259" r:id="rId15"/>
    <p:sldId id="272" r:id="rId16"/>
    <p:sldId id="274" r:id="rId17"/>
    <p:sldId id="275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6BF1B0-9198-4741-93E1-ED6FA4ACD99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1266E7D-CE66-4ABF-B1C8-971D23054F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jpeg"/><Relationship Id="rId7" Type="http://schemas.openxmlformats.org/officeDocument/2006/relationships/hyperlink" Target="http://i053.radikal.ru/0912/21/0bdd74f92b7e.jpg" TargetMode="External"/><Relationship Id="rId2" Type="http://schemas.openxmlformats.org/officeDocument/2006/relationships/hyperlink" Target="http://images-6.moifoto.ru/big/1/513/2710031qua.jpg?1261405737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http://www.chornobyl.in.ua/img/expedition-wolf/roe-chernobyl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klassschool88.ucoz.ru/_nw/0/45401014.jpg" TargetMode="External"/><Relationship Id="rId13" Type="http://schemas.openxmlformats.org/officeDocument/2006/relationships/hyperlink" Target="http://www.ariadna.lg.ua/images-competitions/zima2007/004.jpg" TargetMode="External"/><Relationship Id="rId18" Type="http://schemas.openxmlformats.org/officeDocument/2006/relationships/hyperlink" Target="http://i72.carguru.ru/75/96/9675/9/254309/50.jpeg" TargetMode="External"/><Relationship Id="rId26" Type="http://schemas.openxmlformats.org/officeDocument/2006/relationships/hyperlink" Target="http://www.smeshariki.ru/images/Losyash/losyash_big_2.gif" TargetMode="External"/><Relationship Id="rId3" Type="http://schemas.openxmlformats.org/officeDocument/2006/relationships/hyperlink" Target="http://img-fotki.yandex.ru/get/5/salt-ekaterina.3/0_49b2_31319ced_XL" TargetMode="External"/><Relationship Id="rId21" Type="http://schemas.openxmlformats.org/officeDocument/2006/relationships/hyperlink" Target="http://album.foto.ru:8080/photos/pr0/148189/59851.jpg" TargetMode="External"/><Relationship Id="rId7" Type="http://schemas.openxmlformats.org/officeDocument/2006/relationships/hyperlink" Target="http://www.med.uio.no/rh/bk/seminar/NordicCME05/images/689.jpg" TargetMode="External"/><Relationship Id="rId12" Type="http://schemas.openxmlformats.org/officeDocument/2006/relationships/hyperlink" Target="http://all-pages.com/img/repphotos2/repphoto_3651_7593.jpg" TargetMode="External"/><Relationship Id="rId17" Type="http://schemas.openxmlformats.org/officeDocument/2006/relationships/hyperlink" Target="http://stat8.blog.ru/lr/092cb2dc3ede77952e66fd5da2d74b87" TargetMode="External"/><Relationship Id="rId25" Type="http://schemas.openxmlformats.org/officeDocument/2006/relationships/hyperlink" Target="http://ic01.rambler.ru/f/f9e69ce3d7e2383706478721fc480b6c/www.ljplus.ru/img4/y/o/youppi_/p_f.jpg" TargetMode="External"/><Relationship Id="rId2" Type="http://schemas.openxmlformats.org/officeDocument/2006/relationships/hyperlink" Target="http://img0.liveinternet.ru/images/attach/c/0/36/500/36500625_bfoto_ru_93.jpg" TargetMode="External"/><Relationship Id="rId16" Type="http://schemas.openxmlformats.org/officeDocument/2006/relationships/hyperlink" Target="http://s40.radikal.ru/i090/0812/f7/8e7da1b2b55e.jpg" TargetMode="External"/><Relationship Id="rId20" Type="http://schemas.openxmlformats.org/officeDocument/2006/relationships/hyperlink" Target="http://i053.radikal.ru/0912/21/0bdd74f92b7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052.radikal.ru/0811/27/b6005e78744d.gif" TargetMode="External"/><Relationship Id="rId11" Type="http://schemas.openxmlformats.org/officeDocument/2006/relationships/hyperlink" Target="http://www.chornobyl.in.ua/img/expedition-wolf/roe-chernobyl.jpg" TargetMode="External"/><Relationship Id="rId24" Type="http://schemas.openxmlformats.org/officeDocument/2006/relationships/hyperlink" Target="http://i5.beon.ru/97/70/367097/74/13622474/668cfc1ca501b8ec640d32de0f7cb075_full1.jpeg" TargetMode="External"/><Relationship Id="rId5" Type="http://schemas.openxmlformats.org/officeDocument/2006/relationships/hyperlink" Target="http://pek.kiev.ua/images/articles/christmasmoonlight.jpg" TargetMode="External"/><Relationship Id="rId15" Type="http://schemas.openxmlformats.org/officeDocument/2006/relationships/hyperlink" Target="http://www.ljplus.ru/img3/a/v/aviaphoto/20070330-saloedka.jpg" TargetMode="External"/><Relationship Id="rId23" Type="http://schemas.openxmlformats.org/officeDocument/2006/relationships/hyperlink" Target="http://www.videomax.ru/forum/uploads/20070107_174156_%F1%E8%ED%E8%F6%FB.JPG" TargetMode="External"/><Relationship Id="rId28" Type="http://schemas.openxmlformats.org/officeDocument/2006/relationships/hyperlink" Target="http://www.razumniki.ru/korotkie_rasskazy.html" TargetMode="External"/><Relationship Id="rId10" Type="http://schemas.openxmlformats.org/officeDocument/2006/relationships/hyperlink" Target="http://images-6.moifoto.ru/big/1/513/2710031qua.jpg?1261405737" TargetMode="External"/><Relationship Id="rId19" Type="http://schemas.openxmlformats.org/officeDocument/2006/relationships/hyperlink" Target="http://img-2002-12.photosight.ru/23/133000.jpg" TargetMode="External"/><Relationship Id="rId4" Type="http://schemas.openxmlformats.org/officeDocument/2006/relationships/hyperlink" Target="http://www.domvgorah.ru/phot0715.jpg" TargetMode="External"/><Relationship Id="rId9" Type="http://schemas.openxmlformats.org/officeDocument/2006/relationships/hyperlink" Target="http://sprav.ru/Action/risuem2008/Theme9/photo.jpg" TargetMode="External"/><Relationship Id="rId14" Type="http://schemas.openxmlformats.org/officeDocument/2006/relationships/hyperlink" Target="http://www.aroma-azbuka.ru/img/geo/pti.jpg" TargetMode="External"/><Relationship Id="rId22" Type="http://schemas.openxmlformats.org/officeDocument/2006/relationships/hyperlink" Target="http://s52.radikal.ru/i137/1001/f1/325102004f12.jpg" TargetMode="External"/><Relationship Id="rId27" Type="http://schemas.openxmlformats.org/officeDocument/2006/relationships/hyperlink" Target="http://s52.radikal.ru/i136/0905/95/d35c9018b015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214686"/>
            <a:ext cx="6400800" cy="1014418"/>
          </a:xfrm>
        </p:spPr>
        <p:txBody>
          <a:bodyPr/>
          <a:lstStyle/>
          <a:p>
            <a:r>
              <a:rPr lang="ru-RU" b="1" dirty="0" smtClean="0"/>
              <a:t>ТРЕНАЖЁР ПО ЧТЕНИЮ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КОРОТКИЕ РАССКАЗЫ</a:t>
            </a:r>
            <a:endParaRPr lang="ru-RU" sz="4400" b="1" dirty="0"/>
          </a:p>
        </p:txBody>
      </p:sp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57290" y="142852"/>
            <a:ext cx="64008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ОБЩЕОБРАЗОВАТЕЛЬНОЕ УЧРЕЖДЕНИЕ ОБЩЕОБРАЗОВАТЕЛЬНАЯ СРЕДНЯЯ ШКОЛА № 47 Г. БЕЛГОРОДА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428728" y="5715016"/>
            <a:ext cx="6400800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Абаимова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Елена Михайловна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Весело ребятам зимой.</a:t>
            </a:r>
            <a:endParaRPr lang="ru-RU" sz="4400" b="1" dirty="0"/>
          </a:p>
        </p:txBody>
      </p:sp>
      <p:pic>
        <p:nvPicPr>
          <p:cNvPr id="6" name="Picture 2" descr="http://s40.radikal.ru/i090/0812/f7/8e7da1b2b55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52600" y="1770325"/>
            <a:ext cx="5676920" cy="42399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772400" cy="1285884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Только животным тяжело в зимнюю стужу.</a:t>
            </a:r>
            <a:endParaRPr lang="ru-RU" sz="4400" b="1" dirty="0"/>
          </a:p>
        </p:txBody>
      </p:sp>
      <p:pic>
        <p:nvPicPr>
          <p:cNvPr id="7" name="Picture 2" descr="Картинка 3 из 2543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571612"/>
            <a:ext cx="2357471" cy="228601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4" descr="Картинка 28 из 251">
            <a:hlinkClick r:id="rId4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929066"/>
            <a:ext cx="2382888" cy="200026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Прямоугольник 9"/>
          <p:cNvSpPr/>
          <p:nvPr/>
        </p:nvSpPr>
        <p:spPr>
          <a:xfrm>
            <a:off x="1000100" y="3857628"/>
            <a:ext cx="1354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БЕЛКА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5929330"/>
            <a:ext cx="15604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КОСУЛИ</a:t>
            </a:r>
            <a:endParaRPr lang="ru-RU" sz="2800" b="1" dirty="0"/>
          </a:p>
        </p:txBody>
      </p:sp>
      <p:pic>
        <p:nvPicPr>
          <p:cNvPr id="14" name="Picture 4" descr="http://i72.carguru.ru/75/96/9675/9/254309/50.jpe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1214422"/>
            <a:ext cx="2598241" cy="21728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5" name="Прямоугольник 14"/>
          <p:cNvSpPr/>
          <p:nvPr/>
        </p:nvSpPr>
        <p:spPr>
          <a:xfrm>
            <a:off x="6286512" y="6072206"/>
            <a:ext cx="1765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СНЕГИРЬ</a:t>
            </a: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429256" y="3429000"/>
            <a:ext cx="1836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ВОРОБЕЙ</a:t>
            </a:r>
            <a:endParaRPr lang="ru-RU" sz="2800" b="1" dirty="0"/>
          </a:p>
        </p:txBody>
      </p:sp>
      <p:pic>
        <p:nvPicPr>
          <p:cNvPr id="17" name="Picture 6" descr="Картинка 17 из 15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72198" y="4071942"/>
            <a:ext cx="2128347" cy="19526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772400" cy="142876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Птицы летят ближе к жилью человека.</a:t>
            </a:r>
            <a:endParaRPr lang="ru-RU" sz="4400" b="1" dirty="0"/>
          </a:p>
        </p:txBody>
      </p:sp>
      <p:pic>
        <p:nvPicPr>
          <p:cNvPr id="12" name="Picture 6" descr="http://www.aroma-azbuka.ru/img/geo/pti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285860"/>
            <a:ext cx="3286148" cy="21621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296" name="Picture 8" descr="http://www.ljplus.ru/img3/a/v/aviaphoto/20070330-saloedk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3786190"/>
            <a:ext cx="1928826" cy="210823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4" name="Прямоугольник 13"/>
          <p:cNvSpPr/>
          <p:nvPr/>
        </p:nvSpPr>
        <p:spPr>
          <a:xfrm>
            <a:off x="1214414" y="5715016"/>
            <a:ext cx="1362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ДЯТЕЛ</a:t>
            </a:r>
            <a:endParaRPr lang="ru-RU" sz="2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57884" y="5857892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СИНИЦА</a:t>
            </a:r>
            <a:endParaRPr lang="ru-RU" sz="2800" b="1" dirty="0"/>
          </a:p>
        </p:txBody>
      </p:sp>
      <p:pic>
        <p:nvPicPr>
          <p:cNvPr id="16" name="Picture 2" descr="http://img-2002-12.photosight.ru/23/1330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2928934"/>
            <a:ext cx="3071834" cy="271464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368412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Ребята, помогите зимой нашим маленьким друзьям!</a:t>
            </a:r>
            <a:endParaRPr lang="ru-RU" sz="4400" b="1" dirty="0"/>
          </a:p>
        </p:txBody>
      </p:sp>
      <p:pic>
        <p:nvPicPr>
          <p:cNvPr id="5" name="Picture 2" descr="http://www.ariadna.lg.ua/images-competitions/zima2007/0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1928802"/>
            <a:ext cx="5649217" cy="401956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Сделайте для птиц кормушки! </a:t>
            </a:r>
            <a:endParaRPr lang="ru-RU" sz="4400" b="1" dirty="0"/>
          </a:p>
        </p:txBody>
      </p:sp>
      <p:pic>
        <p:nvPicPr>
          <p:cNvPr id="5" name="Picture 2" descr="http://all-pages.com/img/repphotos2/repphoto_3651_759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1643050"/>
            <a:ext cx="3000396" cy="19987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122" name="Picture 2" descr="http://s52.radikal.ru/i137/1001/f1/325102004f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1643050"/>
            <a:ext cx="2406774" cy="214314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124" name="Picture 4" descr="http://album.foto.ru:8080/photos/pr0/148189/5985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4143380"/>
            <a:ext cx="1928826" cy="218416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2" descr="http://www.videomax.ru/forum/uploads/20070107_174156_%F1%E8%ED%E8%F6%FB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786" y="4143380"/>
            <a:ext cx="2428892" cy="207386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857232"/>
            <a:ext cx="2443154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КОНЕЦ</a:t>
            </a:r>
            <a:endParaRPr lang="ru-RU" sz="4800" b="1" dirty="0"/>
          </a:p>
        </p:txBody>
      </p:sp>
      <p:pic>
        <p:nvPicPr>
          <p:cNvPr id="6" name="Picture 17" descr="p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857232"/>
            <a:ext cx="3357554" cy="40619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500034" y="2357431"/>
            <a:ext cx="5286412" cy="3765292"/>
          </a:xfrm>
          <a:prstGeom prst="wedgeEllipseCallout">
            <a:avLst>
              <a:gd name="adj1" fmla="val 66913"/>
              <a:gd name="adj2" fmla="val -17373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ПРИВЕТ, ДРУЖОК!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Давай проверим, насколько внимательно ты читал рассказ?</a:t>
            </a:r>
          </a:p>
          <a:p>
            <a:pPr algn="ctr"/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1643042" y="5357826"/>
            <a:ext cx="857256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firstslide" highlightClick="1"/>
          </p:cNvPr>
          <p:cNvSpPr/>
          <p:nvPr/>
        </p:nvSpPr>
        <p:spPr>
          <a:xfrm>
            <a:off x="3786182" y="5357826"/>
            <a:ext cx="928694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/>
              <a:t>Что сделал мороз с землёй?</a:t>
            </a:r>
          </a:p>
          <a:p>
            <a:pPr>
              <a:buNone/>
            </a:pPr>
            <a:r>
              <a:rPr lang="ru-RU" sz="4000" b="1" dirty="0" smtClean="0"/>
              <a:t>Что стало с реками и озёрами?</a:t>
            </a:r>
          </a:p>
          <a:p>
            <a:pPr>
              <a:buNone/>
            </a:pPr>
            <a:r>
              <a:rPr lang="ru-RU" sz="4000" b="1" dirty="0" smtClean="0"/>
              <a:t>Кому радостно и весело зимой? Почему?</a:t>
            </a:r>
          </a:p>
          <a:p>
            <a:pPr>
              <a:buNone/>
            </a:pPr>
            <a:r>
              <a:rPr lang="ru-RU" sz="4000" b="1" dirty="0" smtClean="0"/>
              <a:t>Кому тяжело в зимнюю стужу?</a:t>
            </a:r>
          </a:p>
          <a:p>
            <a:pPr>
              <a:buNone/>
            </a:pPr>
            <a:r>
              <a:rPr lang="ru-RU" sz="4000" b="1" dirty="0" smtClean="0"/>
              <a:t>Чем ребята могут помочь птичкам зимой?</a:t>
            </a:r>
          </a:p>
          <a:p>
            <a:pPr>
              <a:buNone/>
            </a:pPr>
            <a:endParaRPr lang="ru-RU" sz="4000" b="1" dirty="0"/>
          </a:p>
        </p:txBody>
      </p:sp>
      <p:pic>
        <p:nvPicPr>
          <p:cNvPr id="7" name="Picture 6" descr="losyash_big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14290"/>
            <a:ext cx="1714512" cy="2253667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42910" y="357166"/>
            <a:ext cx="5715040" cy="1357322"/>
          </a:xfrm>
          <a:prstGeom prst="wedgeRoundRectCallout">
            <a:avLst>
              <a:gd name="adj1" fmla="val 67520"/>
              <a:gd name="adj2" fmla="val 38502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Постарайся ответить на вопросы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ая прямоугольная выноска 4">
            <a:hlinkClick r:id="rId4" action="ppaction://hlinksldjump"/>
          </p:cNvPr>
          <p:cNvSpPr/>
          <p:nvPr/>
        </p:nvSpPr>
        <p:spPr>
          <a:xfrm>
            <a:off x="6357950" y="3643314"/>
            <a:ext cx="2652730" cy="919170"/>
          </a:xfrm>
          <a:prstGeom prst="wedgeRoundRectCallout">
            <a:avLst>
              <a:gd name="adj1" fmla="val 22617"/>
              <a:gd name="adj2" fmla="val -166102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Если не уверен, что ответишь, прочитай рассказ ещё раз.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2082047">
            <a:off x="3553408" y="2671136"/>
            <a:ext cx="60444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МОЛОДЕЦ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 useBgFill="1"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7286644" y="5072074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email"/>
          <a:stretch>
            <a:fillRect/>
          </a:stretch>
        </p:blipFill>
        <p:spPr>
          <a:xfrm>
            <a:off x="-304800" y="635795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70" y="6429396"/>
            <a:ext cx="5857916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 скачали презентацию на сайте –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viki.rdf.ru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772400" cy="846158"/>
          </a:xfrm>
        </p:spPr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357298"/>
            <a:ext cx="7772400" cy="5000660"/>
          </a:xfrm>
        </p:spPr>
        <p:txBody>
          <a:bodyPr>
            <a:normAutofit fontScale="32500" lnSpcReduction="20000"/>
          </a:bodyPr>
          <a:lstStyle/>
          <a:p>
            <a:r>
              <a:rPr lang="en-US" sz="2300" dirty="0" smtClean="0">
                <a:hlinkClick r:id="rId2"/>
              </a:rPr>
              <a:t>http://img0.liveinternet.ru/images/attach/c/0/36/500/36500625_bfoto_ru_93.jpg</a:t>
            </a:r>
            <a:r>
              <a:rPr lang="ru-RU" sz="2300" dirty="0" smtClean="0"/>
              <a:t> - зимой</a:t>
            </a:r>
          </a:p>
          <a:p>
            <a:r>
              <a:rPr lang="en-US" sz="2300" dirty="0" smtClean="0">
                <a:hlinkClick r:id="rId3"/>
              </a:rPr>
              <a:t>http://img-fotki.yandex.ru/get/5/salt-ekaterina.3/0_49b2_31319ced_XL</a:t>
            </a:r>
            <a:r>
              <a:rPr lang="ru-RU" sz="2300" dirty="0" smtClean="0"/>
              <a:t> - река зимой</a:t>
            </a:r>
          </a:p>
          <a:p>
            <a:r>
              <a:rPr lang="en-US" sz="2300" dirty="0" smtClean="0">
                <a:hlinkClick r:id="rId4"/>
              </a:rPr>
              <a:t>http://www.domvgorah.ru/phot0715.jpg</a:t>
            </a:r>
            <a:r>
              <a:rPr lang="ru-RU" sz="2300" dirty="0" smtClean="0"/>
              <a:t> - озеро зимой</a:t>
            </a:r>
          </a:p>
          <a:p>
            <a:r>
              <a:rPr lang="en-US" sz="2300" dirty="0" smtClean="0">
                <a:hlinkClick r:id="rId5"/>
              </a:rPr>
              <a:t>http://pek.kiev.ua/images/articles/christmasmoonlight.jpg</a:t>
            </a:r>
            <a:r>
              <a:rPr lang="ru-RU" sz="2300" dirty="0" smtClean="0"/>
              <a:t>   - везде лежит снег</a:t>
            </a:r>
          </a:p>
          <a:p>
            <a:r>
              <a:rPr lang="en-US" sz="2300" dirty="0" smtClean="0">
                <a:hlinkClick r:id="rId6"/>
              </a:rPr>
              <a:t>http://i052.radikal.ru/0811/27/b6005e78744d.gif</a:t>
            </a:r>
            <a:r>
              <a:rPr lang="ru-RU" sz="2300" dirty="0" smtClean="0"/>
              <a:t> - дети рады зиме</a:t>
            </a:r>
          </a:p>
          <a:p>
            <a:r>
              <a:rPr lang="en-US" sz="2300" dirty="0" smtClean="0">
                <a:hlinkClick r:id="rId7"/>
              </a:rPr>
              <a:t>http://www.med.uio.no/rh/bk/seminar/NordicCME05/images/689.jpg</a:t>
            </a:r>
            <a:r>
              <a:rPr lang="ru-RU" sz="2300" dirty="0" smtClean="0"/>
              <a:t> - зимой на лыжах</a:t>
            </a:r>
          </a:p>
          <a:p>
            <a:r>
              <a:rPr lang="en-US" sz="2300" dirty="0" smtClean="0">
                <a:hlinkClick r:id="rId8"/>
              </a:rPr>
              <a:t>http://klassschool88.ucoz.ru/_nw/0/45401014.jpg</a:t>
            </a:r>
            <a:r>
              <a:rPr lang="ru-RU" sz="2300" dirty="0" smtClean="0"/>
              <a:t> дети лепят снежную бабу</a:t>
            </a:r>
          </a:p>
          <a:p>
            <a:r>
              <a:rPr lang="en-US" sz="2300" dirty="0" smtClean="0">
                <a:hlinkClick r:id="rId9"/>
              </a:rPr>
              <a:t>http://sprav.ru/Action/risuem2008/Theme9/photo.jpg</a:t>
            </a:r>
            <a:r>
              <a:rPr lang="ru-RU" sz="2300" dirty="0" smtClean="0"/>
              <a:t> - игра в снежки</a:t>
            </a:r>
          </a:p>
          <a:p>
            <a:endParaRPr lang="ru-RU" sz="2300" dirty="0" smtClean="0"/>
          </a:p>
          <a:p>
            <a:r>
              <a:rPr lang="en-US" sz="2300" dirty="0" smtClean="0">
                <a:hlinkClick r:id="rId10"/>
              </a:rPr>
              <a:t>http://images-6.moifoto.ru/big/1/513/2710031qua.jpg?1261405737</a:t>
            </a:r>
            <a:r>
              <a:rPr lang="ru-RU" sz="2300" dirty="0" smtClean="0"/>
              <a:t> – белочка</a:t>
            </a:r>
          </a:p>
          <a:p>
            <a:r>
              <a:rPr lang="en-US" sz="2300" dirty="0" smtClean="0">
                <a:hlinkClick r:id="rId11"/>
              </a:rPr>
              <a:t>http://www.chornobyl.in.ua/img/expedition-wolf/roe-chernobyl.jpg</a:t>
            </a:r>
            <a:r>
              <a:rPr lang="ru-RU" sz="2300" dirty="0" smtClean="0"/>
              <a:t> - косули</a:t>
            </a:r>
          </a:p>
          <a:p>
            <a:r>
              <a:rPr lang="en-US" sz="2300" dirty="0" smtClean="0">
                <a:hlinkClick r:id="rId12"/>
              </a:rPr>
              <a:t>http://all-pages.com/img/repphotos2/repphoto_3651_7593.jpg</a:t>
            </a:r>
            <a:r>
              <a:rPr lang="ru-RU" sz="2300" dirty="0" smtClean="0"/>
              <a:t> - кормушки</a:t>
            </a:r>
          </a:p>
          <a:p>
            <a:r>
              <a:rPr lang="en-US" sz="2300" dirty="0" smtClean="0">
                <a:hlinkClick r:id="rId13"/>
              </a:rPr>
              <a:t>http://www.ariadna.lg.ua/images-competitions/zima2007/004.jpg</a:t>
            </a:r>
            <a:r>
              <a:rPr lang="ru-RU" sz="2300" dirty="0" smtClean="0"/>
              <a:t> - рисунок «Дети кормят птиц»</a:t>
            </a:r>
          </a:p>
          <a:p>
            <a:r>
              <a:rPr lang="en-US" sz="2300" dirty="0" smtClean="0">
                <a:hlinkClick r:id="rId14"/>
              </a:rPr>
              <a:t>http://www.aroma-azbuka.ru/img/geo/pti.jpg</a:t>
            </a:r>
            <a:r>
              <a:rPr lang="ru-RU" sz="2300" dirty="0" smtClean="0"/>
              <a:t> - птицы на ветках</a:t>
            </a:r>
          </a:p>
          <a:p>
            <a:r>
              <a:rPr lang="en-US" sz="2300" dirty="0" smtClean="0">
                <a:hlinkClick r:id="rId15"/>
              </a:rPr>
              <a:t>http://www.ljplus.ru/img3/a/v/aviaphoto/20070330-saloedka.jpg</a:t>
            </a:r>
            <a:r>
              <a:rPr lang="ru-RU" sz="2300" dirty="0" smtClean="0"/>
              <a:t> - синичка </a:t>
            </a:r>
          </a:p>
          <a:p>
            <a:r>
              <a:rPr lang="en-US" sz="2300" dirty="0" smtClean="0">
                <a:hlinkClick r:id="rId16"/>
              </a:rPr>
              <a:t>http://s40.radikal.ru/i090/0812/f7/8e7da1b2b55e.jpg</a:t>
            </a:r>
            <a:r>
              <a:rPr lang="ru-RU" sz="2300" dirty="0" smtClean="0"/>
              <a:t> - весело зимой</a:t>
            </a:r>
          </a:p>
          <a:p>
            <a:r>
              <a:rPr lang="en-US" sz="2300" dirty="0" smtClean="0">
                <a:hlinkClick r:id="rId17"/>
              </a:rPr>
              <a:t>http://stat8.blog.ru/lr/092cb2dc3ede77952e66fd5da2d74b87</a:t>
            </a:r>
            <a:r>
              <a:rPr lang="ru-RU" sz="2300" dirty="0" smtClean="0"/>
              <a:t> - хорошо зимой</a:t>
            </a:r>
          </a:p>
          <a:p>
            <a:r>
              <a:rPr lang="en-US" sz="2300" dirty="0" smtClean="0">
                <a:hlinkClick r:id="rId18"/>
              </a:rPr>
              <a:t>http://i72.carguru.ru/75/96/9675/9/254309/50.jpeg</a:t>
            </a:r>
            <a:r>
              <a:rPr lang="ru-RU" sz="2300" dirty="0" smtClean="0"/>
              <a:t> - воробей</a:t>
            </a:r>
          </a:p>
          <a:p>
            <a:r>
              <a:rPr lang="en-US" sz="2300" dirty="0" smtClean="0">
                <a:hlinkClick r:id="rId19"/>
              </a:rPr>
              <a:t>http://img-2002-12.photosight.ru/23/133000.jpg</a:t>
            </a:r>
            <a:r>
              <a:rPr lang="ru-RU" sz="2300" dirty="0" smtClean="0"/>
              <a:t> - дятел прилетел к жилью человека</a:t>
            </a:r>
          </a:p>
          <a:p>
            <a:r>
              <a:rPr lang="en-US" sz="2300" dirty="0" smtClean="0">
                <a:hlinkClick r:id="rId20"/>
              </a:rPr>
              <a:t>http://i053.radikal.ru/0912/21/0bdd74f92b7e.jpg</a:t>
            </a:r>
            <a:r>
              <a:rPr lang="ru-RU" sz="2300" dirty="0" smtClean="0"/>
              <a:t> - снегирь</a:t>
            </a:r>
          </a:p>
          <a:p>
            <a:r>
              <a:rPr lang="en-US" sz="2300" dirty="0" smtClean="0">
                <a:hlinkClick r:id="rId21"/>
              </a:rPr>
              <a:t>http://album.foto.ru:8080/photos/pr0/148189/59851.jpg</a:t>
            </a:r>
            <a:r>
              <a:rPr lang="ru-RU" sz="2300" dirty="0" smtClean="0"/>
              <a:t> - кормушка из пакета</a:t>
            </a:r>
          </a:p>
          <a:p>
            <a:r>
              <a:rPr lang="en-US" sz="2300" dirty="0" smtClean="0">
                <a:hlinkClick r:id="rId21"/>
              </a:rPr>
              <a:t>http://album.foto.ru:8080/photos/pr0/148189/59851.jpg</a:t>
            </a:r>
            <a:r>
              <a:rPr lang="ru-RU" sz="2300" dirty="0" smtClean="0"/>
              <a:t> - кормушка из пакета</a:t>
            </a:r>
          </a:p>
          <a:p>
            <a:r>
              <a:rPr lang="en-US" sz="2300" dirty="0" smtClean="0">
                <a:hlinkClick r:id="rId22"/>
              </a:rPr>
              <a:t>http://s52.radikal.ru/i137/1001/f1/325102004f12.jpg</a:t>
            </a:r>
            <a:r>
              <a:rPr lang="ru-RU" sz="2300" dirty="0" smtClean="0"/>
              <a:t> - кормушка из бутылки</a:t>
            </a:r>
          </a:p>
          <a:p>
            <a:r>
              <a:rPr lang="en-US" sz="2300" dirty="0" smtClean="0">
                <a:hlinkClick r:id="rId23"/>
              </a:rPr>
              <a:t>http://www.videomax.ru/forum/uploads/20070107_174156_%F1%E8%ED%E8%F6%FB.JPG</a:t>
            </a:r>
            <a:r>
              <a:rPr lang="ru-RU" sz="2300" dirty="0" smtClean="0"/>
              <a:t> кормушка из пакета</a:t>
            </a:r>
          </a:p>
          <a:p>
            <a:r>
              <a:rPr lang="en-US" sz="2300" dirty="0" smtClean="0">
                <a:hlinkClick r:id="rId24"/>
              </a:rPr>
              <a:t>http://i5.beon.ru/97/70/367097/74/13622474/668cfc1ca501b8ec640d32de0f7cb075_full1.jpeg</a:t>
            </a:r>
            <a:r>
              <a:rPr lang="ru-RU" sz="2300" dirty="0" smtClean="0"/>
              <a:t> - зима</a:t>
            </a:r>
          </a:p>
          <a:p>
            <a:r>
              <a:rPr lang="ru-RU" sz="2300" dirty="0" smtClean="0">
                <a:hlinkClick r:id="rId25"/>
              </a:rPr>
              <a:t>http://ic01.rambler.ru/f/f9e69ce3d7e2383706478721fc480b6c/www.ljplus.ru/img4/y/o/youppi_/p_f.jpg</a:t>
            </a:r>
            <a:r>
              <a:rPr lang="ru-RU" sz="2300" dirty="0" smtClean="0"/>
              <a:t> - </a:t>
            </a:r>
            <a:r>
              <a:rPr lang="ru-RU" sz="2300" dirty="0" err="1" smtClean="0"/>
              <a:t>смешарик</a:t>
            </a:r>
            <a:r>
              <a:rPr lang="ru-RU" sz="3100" dirty="0" smtClean="0"/>
              <a:t> </a:t>
            </a:r>
            <a:r>
              <a:rPr lang="ru-RU" sz="3100" dirty="0" err="1" smtClean="0"/>
              <a:t>Нюша</a:t>
            </a:r>
            <a:r>
              <a:rPr lang="ru-RU" sz="3100" dirty="0" smtClean="0"/>
              <a:t> </a:t>
            </a:r>
            <a:endParaRPr lang="ru-RU" sz="2300" dirty="0" smtClean="0"/>
          </a:p>
          <a:p>
            <a:r>
              <a:rPr lang="ru-RU" dirty="0" smtClean="0">
                <a:hlinkClick r:id="rId26"/>
              </a:rPr>
              <a:t>http://www.smeshariki.ru/images/Losyash/losyash_big_2.gif</a:t>
            </a:r>
            <a:r>
              <a:rPr lang="ru-RU" dirty="0" smtClean="0"/>
              <a:t> - </a:t>
            </a:r>
            <a:r>
              <a:rPr lang="ru-RU" dirty="0" err="1" smtClean="0"/>
              <a:t>смешарик</a:t>
            </a:r>
            <a:r>
              <a:rPr lang="ru-RU" dirty="0" smtClean="0"/>
              <a:t> </a:t>
            </a:r>
            <a:r>
              <a:rPr lang="ru-RU" dirty="0" err="1" smtClean="0"/>
              <a:t>Лосяша</a:t>
            </a:r>
            <a:endParaRPr lang="ru-RU" dirty="0" smtClean="0"/>
          </a:p>
          <a:p>
            <a:pPr lvl="0"/>
            <a:r>
              <a:rPr lang="ru-RU" dirty="0" smtClean="0">
                <a:hlinkClick r:id="rId27"/>
              </a:rPr>
              <a:t>http://s52.radikal.ru/i136/0905/95/d35c9018b015.jpg</a:t>
            </a:r>
            <a:r>
              <a:rPr lang="ru-RU" dirty="0" smtClean="0"/>
              <a:t> - фон «</a:t>
            </a:r>
            <a:r>
              <a:rPr lang="ru-RU" dirty="0" err="1" smtClean="0"/>
              <a:t>смешарики</a:t>
            </a:r>
            <a:r>
              <a:rPr lang="ru-RU" dirty="0" smtClean="0"/>
              <a:t>»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28"/>
              </a:rPr>
              <a:t> </a:t>
            </a:r>
          </a:p>
          <a:p>
            <a:pPr lvl="0"/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28"/>
              </a:rPr>
              <a:t>http://www.razumniki.ru/korotkie_rasskazy.html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 тексты коротких рассказов для детей</a:t>
            </a:r>
            <a:endParaRPr lang="ru-RU" sz="28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smtClean="0"/>
              <a:t>ЗИМОЙ</a:t>
            </a:r>
            <a:endParaRPr lang="ru-RU" sz="4400" b="1" dirty="0"/>
          </a:p>
        </p:txBody>
      </p:sp>
      <p:pic>
        <p:nvPicPr>
          <p:cNvPr id="5" name="Picture 2" descr="http://i5.beon.ru/97/70/367097/74/13622474/668cfc1ca501b8ec640d32de0f7cb075_full1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8325" y="1514475"/>
            <a:ext cx="5924550" cy="44386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Морозы сковали землю. </a:t>
            </a:r>
            <a:endParaRPr lang="ru-RU" sz="4400" b="1" dirty="0"/>
          </a:p>
        </p:txBody>
      </p:sp>
      <p:pic>
        <p:nvPicPr>
          <p:cNvPr id="5" name="Picture 2" descr="http://img0.liveinternet.ru/images/attach/c/0/36/500/36500625_bfoto_ru_9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6286544" cy="421484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Замёрзли реки и озера. </a:t>
            </a:r>
            <a:endParaRPr lang="ru-RU" sz="4400" b="1" dirty="0"/>
          </a:p>
        </p:txBody>
      </p:sp>
      <p:pic>
        <p:nvPicPr>
          <p:cNvPr id="5" name="Picture 2" descr="http://img-fotki.yandex.ru/get/5/salt-ekaterina.3/0_49b2_31319ced_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642910" y="1785926"/>
            <a:ext cx="3749675" cy="281225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4" descr="http://www.domvgorah.ru/phot071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3571876"/>
            <a:ext cx="3749675" cy="211481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Везде лежит белый пушистый снег.</a:t>
            </a:r>
            <a:endParaRPr lang="ru-RU" sz="4400" b="1" dirty="0"/>
          </a:p>
        </p:txBody>
      </p:sp>
      <p:pic>
        <p:nvPicPr>
          <p:cNvPr id="8" name="Picture 4" descr="http://pek.kiev.ua/images/articles/christmasmoonligh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1650" y="1604962"/>
            <a:ext cx="6057900" cy="42576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Дети рады зиме. </a:t>
            </a:r>
            <a:endParaRPr lang="ru-RU" sz="4400" b="1" dirty="0"/>
          </a:p>
        </p:txBody>
      </p:sp>
      <p:pic>
        <p:nvPicPr>
          <p:cNvPr id="8" name="Picture 4" descr="http://i052.radikal.ru/0811/27/b6005e78744d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57223" y="1928802"/>
            <a:ext cx="5174957" cy="414340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2" descr="http://stat8.blog.ru/lr/092cb2dc3ede77952e66fd5da2d74b8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500042"/>
            <a:ext cx="2215888" cy="264320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3985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По свежему снегу приятно бежать на лыжах.</a:t>
            </a:r>
            <a:endParaRPr lang="ru-RU" sz="4400" b="1" dirty="0"/>
          </a:p>
        </p:txBody>
      </p:sp>
      <p:pic>
        <p:nvPicPr>
          <p:cNvPr id="5" name="Picture 2" descr="http://www.med.uio.no/rh/bk/seminar/NordicCME05/images/6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2071678"/>
            <a:ext cx="6095086" cy="405323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Мальчики играют в снежки.</a:t>
            </a:r>
            <a:endParaRPr lang="ru-RU" sz="4400" b="1" dirty="0"/>
          </a:p>
        </p:txBody>
      </p:sp>
      <p:pic>
        <p:nvPicPr>
          <p:cNvPr id="5" name="Picture 2" descr="http://sprav.ru/Action/risuem2008/Theme9/phot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1571612"/>
            <a:ext cx="6096000" cy="43910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Девочки лепят снежную бабу.</a:t>
            </a:r>
            <a:endParaRPr lang="ru-RU" sz="4400" b="1" dirty="0"/>
          </a:p>
        </p:txBody>
      </p:sp>
      <p:pic>
        <p:nvPicPr>
          <p:cNvPr id="5" name="Picture 2" descr="http://klassschool88.ucoz.ru/_nw/0/454010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714499"/>
            <a:ext cx="3300424" cy="466459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287</TotalTime>
  <Words>360</Words>
  <Application>Microsoft Office PowerPoint</Application>
  <PresentationFormat>Экран (4:3)</PresentationFormat>
  <Paragraphs>71</Paragraphs>
  <Slides>18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КОРОТКИЕ РАССКАЗЫ</vt:lpstr>
      <vt:lpstr>ЗИМОЙ</vt:lpstr>
      <vt:lpstr>Морозы сковали землю. </vt:lpstr>
      <vt:lpstr>Замёрзли реки и озера. </vt:lpstr>
      <vt:lpstr>Везде лежит белый пушистый снег.</vt:lpstr>
      <vt:lpstr>Дети рады зиме. </vt:lpstr>
      <vt:lpstr>По свежему снегу приятно бежать на лыжах.</vt:lpstr>
      <vt:lpstr>Мальчики играют в снежки.</vt:lpstr>
      <vt:lpstr>Девочки лепят снежную бабу.</vt:lpstr>
      <vt:lpstr>Весело ребятам зимой.</vt:lpstr>
      <vt:lpstr>Только животным тяжело в зимнюю стужу.</vt:lpstr>
      <vt:lpstr>Птицы летят ближе к жилью человека.</vt:lpstr>
      <vt:lpstr>Ребята, помогите зимой нашим маленьким друзьям!</vt:lpstr>
      <vt:lpstr>Сделайте для птиц кормушки! </vt:lpstr>
      <vt:lpstr>КОНЕЦ</vt:lpstr>
      <vt:lpstr>Слайд 16</vt:lpstr>
      <vt:lpstr>Слайд 17</vt:lpstr>
      <vt:lpstr>Источники информации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Кузнецова Виктория</cp:lastModifiedBy>
  <cp:revision>53</cp:revision>
  <dcterms:created xsi:type="dcterms:W3CDTF">2010-02-20T18:42:55Z</dcterms:created>
  <dcterms:modified xsi:type="dcterms:W3CDTF">2010-03-07T16:22:59Z</dcterms:modified>
</cp:coreProperties>
</file>