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58" r:id="rId4"/>
    <p:sldId id="257" r:id="rId5"/>
    <p:sldId id="259" r:id="rId6"/>
    <p:sldId id="260" r:id="rId7"/>
    <p:sldId id="261" r:id="rId8"/>
    <p:sldId id="267" r:id="rId9"/>
    <p:sldId id="262" r:id="rId10"/>
    <p:sldId id="263" r:id="rId11"/>
    <p:sldId id="264" r:id="rId12"/>
    <p:sldId id="270" r:id="rId13"/>
    <p:sldId id="271" r:id="rId14"/>
    <p:sldId id="272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B5F9755-E0DE-485A-B354-EB19B50DC03F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481CA74-1320-4D0B-80EB-94DD70C6EC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ch-new.narod.ru/fotobig/22.jpg" TargetMode="External"/><Relationship Id="rId13" Type="http://schemas.openxmlformats.org/officeDocument/2006/relationships/hyperlink" Target="http://dic.academic.ru/pictures/enc_colier/ph07627.jpg" TargetMode="External"/><Relationship Id="rId18" Type="http://schemas.openxmlformats.org/officeDocument/2006/relationships/hyperlink" Target="http://promoserver.ru/s_images/12206033011654.jpg" TargetMode="External"/><Relationship Id="rId3" Type="http://schemas.openxmlformats.org/officeDocument/2006/relationships/hyperlink" Target="http://www.kniga.ru/upload/image/930302013.jpg" TargetMode="External"/><Relationship Id="rId21" Type="http://schemas.openxmlformats.org/officeDocument/2006/relationships/hyperlink" Target="http://www.razumniki.ru/korotkie_rasskazy.html" TargetMode="External"/><Relationship Id="rId7" Type="http://schemas.openxmlformats.org/officeDocument/2006/relationships/hyperlink" Target="http://images.vietnamnet.vn/dataimages/200911/original/images1882496_KHOAI-TAY.XL.jpg" TargetMode="External"/><Relationship Id="rId12" Type="http://schemas.openxmlformats.org/officeDocument/2006/relationships/hyperlink" Target="http://neverendingsummer.files.wordpress.com/2009/09/beets.jpg?w=462&amp;h=304" TargetMode="External"/><Relationship Id="rId17" Type="http://schemas.openxmlformats.org/officeDocument/2006/relationships/hyperlink" Target="http://rq.foto.radikal.ru/0710/e4/2c8c34b4b85c.jpg" TargetMode="External"/><Relationship Id="rId2" Type="http://schemas.openxmlformats.org/officeDocument/2006/relationships/hyperlink" Target="http://lib.rus.ec/i/76/131276/i_002.jpg" TargetMode="External"/><Relationship Id="rId16" Type="http://schemas.openxmlformats.org/officeDocument/2006/relationships/hyperlink" Target="http://www.moynoh7.xost.ru/images/p4_189.jpg" TargetMode="External"/><Relationship Id="rId20" Type="http://schemas.openxmlformats.org/officeDocument/2006/relationships/hyperlink" Target="http://img-fotki.yandex.ru/get/3104/mixermsk.1/0_1823d_20d468a9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6207s022.edusite.ru/images/kisherbasuyi022.jpg" TargetMode="External"/><Relationship Id="rId11" Type="http://schemas.openxmlformats.org/officeDocument/2006/relationships/hyperlink" Target="http://www.wellnesstoday.ru/art_pics/fasol.jpg" TargetMode="External"/><Relationship Id="rId24" Type="http://schemas.openxmlformats.org/officeDocument/2006/relationships/hyperlink" Target="http://s52.radikal.ru/i136/0905/95/d35c9018b015.jpg" TargetMode="External"/><Relationship Id="rId5" Type="http://schemas.openxmlformats.org/officeDocument/2006/relationships/hyperlink" Target="http://www.brothersoft.com/screenshots/softimage/f/fall_theme-202669-1230689610.jpeg" TargetMode="External"/><Relationship Id="rId15" Type="http://schemas.openxmlformats.org/officeDocument/2006/relationships/hyperlink" Target="http://www.illustrators.ru/projects/23964/original.jpg?1255392867" TargetMode="External"/><Relationship Id="rId23" Type="http://schemas.openxmlformats.org/officeDocument/2006/relationships/hyperlink" Target="http://www.smeshariki.ru/images/Losyash/losyash_big_2.gif" TargetMode="External"/><Relationship Id="rId10" Type="http://schemas.openxmlformats.org/officeDocument/2006/relationships/hyperlink" Target="http://zameleten.lubino.omskedu.ru/novosti/uborka+%20(2).JPG" TargetMode="External"/><Relationship Id="rId19" Type="http://schemas.openxmlformats.org/officeDocument/2006/relationships/hyperlink" Target="http://upload.wikimedia.org/wikipedia/commons/thumb/c/cf/Pears.jpg/275px-Pears.jpg" TargetMode="External"/><Relationship Id="rId4" Type="http://schemas.openxmlformats.org/officeDocument/2006/relationships/hyperlink" Target="http://www.dp76.com/files/photos/autumn07/.thumbs2/autumn07.jpg" TargetMode="External"/><Relationship Id="rId9" Type="http://schemas.openxmlformats.org/officeDocument/2006/relationships/hyperlink" Target="http://www.dmitrovtv.ru/upload/news/28_09_07/Still0929_00009.jpg" TargetMode="External"/><Relationship Id="rId14" Type="http://schemas.openxmlformats.org/officeDocument/2006/relationships/hyperlink" Target="http://www.foragro.ru/images/vegetable/2_carrots/vegetable_2_carrots_2_h_orig.jpeg" TargetMode="External"/><Relationship Id="rId22" Type="http://schemas.openxmlformats.org/officeDocument/2006/relationships/hyperlink" Target="http://ic01.rambler.ru/f/f9e69ce3d7e2383706478721fc480b6c/www.ljplus.ru/img4/y/o/youppi_/p_f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://www.foragro.ru/images/vegetable/2_carrots/vegetable_2_carrots_2_h_orig.jpe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ТРЕНАЖЁР ПО ЧТЕНИЮ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КОРОТКИЕ РАССКАЗЫ</a:t>
            </a: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57290" y="142852"/>
            <a:ext cx="64008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ОБЩЕОБРАЗОВАТЕЛЬНОЕ УЧРЕЖДЕНИЕ ОБЩЕОБРАЗОВАТЕЛЬНАЯ СРЕДНЯЯ ШКОЛА № 47 Г. БЕЛГОРОДА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28728" y="5715016"/>
            <a:ext cx="6400800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Абаимова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Елена Михайловна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Вера и Катя собирают фрукты.</a:t>
            </a:r>
            <a:endParaRPr lang="ru-RU" sz="4400" b="1" dirty="0"/>
          </a:p>
        </p:txBody>
      </p:sp>
      <p:pic>
        <p:nvPicPr>
          <p:cNvPr id="10" name="Picture 2" descr="http://www.illustrators.ru/projects/23964/original.jpg?125539286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071537" y="1785926"/>
            <a:ext cx="3218531" cy="442030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6" name="Picture 8" descr="http://promoserver.ru/s_images/1220603301165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4429132"/>
            <a:ext cx="2121376" cy="199388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8" name="Picture 10" descr="http://upload.wikimedia.org/wikipedia/commons/thumb/c/cf/Pears.jpg/275px-Pear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0826" y="1714488"/>
            <a:ext cx="1650980" cy="251180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Богатый урожай овощей и фруктов подарила осень.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Picture 2" descr="http://rq.foto.radikal.ru/0710/e4/2c8c34b4b85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1643050"/>
            <a:ext cx="5334846" cy="417618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857232"/>
            <a:ext cx="244315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КОНЕЦ</a:t>
            </a:r>
            <a:endParaRPr lang="ru-RU" sz="4800" b="1" dirty="0"/>
          </a:p>
        </p:txBody>
      </p:sp>
      <p:pic>
        <p:nvPicPr>
          <p:cNvPr id="6" name="Picture 17" descr="p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857232"/>
            <a:ext cx="3357554" cy="40619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500034" y="2357431"/>
            <a:ext cx="5286412" cy="3765292"/>
          </a:xfrm>
          <a:prstGeom prst="wedgeEllipseCallout">
            <a:avLst>
              <a:gd name="adj1" fmla="val 66913"/>
              <a:gd name="adj2" fmla="val -17373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ПРИВЕТ, ДРУЖОК!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Давай проверим, насколько внимательно ты читал рассказ?</a:t>
            </a:r>
          </a:p>
          <a:p>
            <a:pPr algn="ctr"/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1643042" y="5357826"/>
            <a:ext cx="857256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ДА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firstslide" highlightClick="1"/>
          </p:cNvPr>
          <p:cNvSpPr/>
          <p:nvPr/>
        </p:nvSpPr>
        <p:spPr>
          <a:xfrm>
            <a:off x="3786182" y="5357826"/>
            <a:ext cx="928694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НЕТ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Что необходимо делать осенью?</a:t>
            </a:r>
          </a:p>
          <a:p>
            <a:pPr>
              <a:buNone/>
            </a:pPr>
            <a:r>
              <a:rPr lang="ru-RU" sz="4000" b="1" dirty="0" smtClean="0"/>
              <a:t>Чем занимались мальчики?</a:t>
            </a:r>
          </a:p>
          <a:p>
            <a:pPr>
              <a:buNone/>
            </a:pPr>
            <a:r>
              <a:rPr lang="ru-RU" sz="4000" b="1" dirty="0" smtClean="0"/>
              <a:t>Что собирали девочки? </a:t>
            </a:r>
          </a:p>
          <a:p>
            <a:pPr>
              <a:buNone/>
            </a:pPr>
            <a:r>
              <a:rPr lang="ru-RU" sz="4000" b="1" dirty="0" smtClean="0"/>
              <a:t>Чего много в саду?</a:t>
            </a:r>
          </a:p>
          <a:p>
            <a:pPr>
              <a:buNone/>
            </a:pPr>
            <a:r>
              <a:rPr lang="ru-RU" sz="4000" b="1" dirty="0" smtClean="0"/>
              <a:t>Что подарила осень?</a:t>
            </a:r>
          </a:p>
          <a:p>
            <a:pPr>
              <a:buNone/>
            </a:pPr>
            <a:endParaRPr lang="ru-RU" sz="4000" b="1" dirty="0"/>
          </a:p>
        </p:txBody>
      </p:sp>
      <p:pic>
        <p:nvPicPr>
          <p:cNvPr id="7" name="Picture 6" descr="losyash_big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290"/>
            <a:ext cx="1714512" cy="2253667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10" y="357166"/>
            <a:ext cx="5715040" cy="1357322"/>
          </a:xfrm>
          <a:prstGeom prst="wedgeRoundRectCallout">
            <a:avLst>
              <a:gd name="adj1" fmla="val 67520"/>
              <a:gd name="adj2" fmla="val 385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Постарайся ответить на вопросы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ая прямоугольная выноска 4">
            <a:hlinkClick r:id="rId4" action="ppaction://hlinksldjump"/>
          </p:cNvPr>
          <p:cNvSpPr/>
          <p:nvPr/>
        </p:nvSpPr>
        <p:spPr>
          <a:xfrm>
            <a:off x="6215074" y="4572008"/>
            <a:ext cx="2652730" cy="919170"/>
          </a:xfrm>
          <a:prstGeom prst="wedgeRoundRectCallout">
            <a:avLst>
              <a:gd name="adj1" fmla="val 8365"/>
              <a:gd name="adj2" fmla="val -289497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не уверен, что ответишь, прочитай рассказ ещё раз.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2082047">
            <a:off x="3553408" y="2671136"/>
            <a:ext cx="60444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МОЛОДЕЦ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 useBgFill="1"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7143768" y="5286388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35795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32" y="6429396"/>
            <a:ext cx="5857916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 скачали презентацию на сайте –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viki.rdf.ru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Источники информации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981596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>
                <a:hlinkClick r:id="rId2"/>
              </a:rPr>
              <a:t>http://lib.rus.ec/i/76/131276/i_002.jpg</a:t>
            </a:r>
            <a:r>
              <a:rPr lang="ru-RU" dirty="0" smtClean="0"/>
              <a:t> - весёлое лето </a:t>
            </a:r>
          </a:p>
          <a:p>
            <a:r>
              <a:rPr lang="en-US" dirty="0" smtClean="0">
                <a:hlinkClick r:id="rId3"/>
              </a:rPr>
              <a:t>http://www.kniga.ru/upload/image/930302013.jpg</a:t>
            </a:r>
            <a:r>
              <a:rPr lang="ru-RU" dirty="0" smtClean="0"/>
              <a:t>  - весёлое лето 2</a:t>
            </a:r>
          </a:p>
          <a:p>
            <a:r>
              <a:rPr lang="en-US" dirty="0" smtClean="0">
                <a:hlinkClick r:id="rId4"/>
              </a:rPr>
              <a:t>http://www.dp76.com/files/photos/autumn07/.thumbs2/autumn07.jpg</a:t>
            </a:r>
            <a:r>
              <a:rPr lang="ru-RU" dirty="0" smtClean="0"/>
              <a:t> - осень</a:t>
            </a:r>
          </a:p>
          <a:p>
            <a:r>
              <a:rPr lang="en-US" dirty="0" smtClean="0">
                <a:hlinkClick r:id="rId5"/>
              </a:rPr>
              <a:t>http://www.brothersoft.com/screenshots/softimage/f/fall_theme-202669-1230689610.jpeg</a:t>
            </a:r>
            <a:r>
              <a:rPr lang="ru-RU" dirty="0" smtClean="0"/>
              <a:t> - урожай</a:t>
            </a:r>
          </a:p>
          <a:p>
            <a:r>
              <a:rPr lang="en-US" dirty="0" smtClean="0">
                <a:hlinkClick r:id="rId6"/>
              </a:rPr>
              <a:t>http://16207s022.edusite.ru/images/kisherbasuyi022.jpg</a:t>
            </a:r>
            <a:r>
              <a:rPr lang="ru-RU" dirty="0" smtClean="0"/>
              <a:t> - уборка урожая</a:t>
            </a:r>
          </a:p>
          <a:p>
            <a:r>
              <a:rPr lang="en-US" dirty="0" smtClean="0">
                <a:hlinkClick r:id="rId7"/>
              </a:rPr>
              <a:t>http://images.vietnamnet.vn/dataimages/200911/original/images1882496_KHOAI-TAY.XL.jpg</a:t>
            </a:r>
            <a:r>
              <a:rPr lang="ru-RU" dirty="0" smtClean="0"/>
              <a:t> - картофель</a:t>
            </a:r>
          </a:p>
          <a:p>
            <a:r>
              <a:rPr lang="en-US" dirty="0" smtClean="0">
                <a:hlinkClick r:id="rId8"/>
              </a:rPr>
              <a:t>http://sch-new.narod.ru/fotobig/22.jpg</a:t>
            </a:r>
            <a:r>
              <a:rPr lang="ru-RU" dirty="0" smtClean="0"/>
              <a:t> - уборка картофеля</a:t>
            </a:r>
          </a:p>
          <a:p>
            <a:r>
              <a:rPr lang="en-US" dirty="0" smtClean="0">
                <a:hlinkClick r:id="rId9"/>
              </a:rPr>
              <a:t>http://www.dmitrovtv.ru/upload/news/28_09_07/Still0929_00009.jpg</a:t>
            </a:r>
            <a:r>
              <a:rPr lang="ru-RU" dirty="0" smtClean="0"/>
              <a:t> - сбор моркови</a:t>
            </a:r>
          </a:p>
          <a:p>
            <a:r>
              <a:rPr lang="en-US" dirty="0" smtClean="0">
                <a:hlinkClick r:id="rId10"/>
              </a:rPr>
              <a:t>http://zameleten.lubino.omskedu.ru/novosti/uborka+%20(2).JPG</a:t>
            </a:r>
            <a:r>
              <a:rPr lang="ru-RU" dirty="0" smtClean="0"/>
              <a:t> – сбор фасоли</a:t>
            </a:r>
          </a:p>
          <a:p>
            <a:r>
              <a:rPr lang="ru-RU" dirty="0" smtClean="0"/>
              <a:t> </a:t>
            </a:r>
            <a:r>
              <a:rPr lang="en-US" dirty="0" smtClean="0">
                <a:hlinkClick r:id="rId11"/>
              </a:rPr>
              <a:t>http://www.wellnesstoday.ru/art_pics/fasol.jpg</a:t>
            </a:r>
            <a:r>
              <a:rPr lang="ru-RU" dirty="0" smtClean="0"/>
              <a:t> - фасоль</a:t>
            </a:r>
          </a:p>
          <a:p>
            <a:r>
              <a:rPr lang="en-US" dirty="0" smtClean="0">
                <a:hlinkClick r:id="rId12"/>
              </a:rPr>
              <a:t>http://neverendingsummer.files.wordpress.com/2009/09/beets.jpg?w=462&amp;h=304</a:t>
            </a:r>
            <a:r>
              <a:rPr lang="ru-RU" dirty="0" smtClean="0"/>
              <a:t> – свёкла</a:t>
            </a:r>
          </a:p>
          <a:p>
            <a:r>
              <a:rPr lang="en-US" dirty="0" smtClean="0">
                <a:hlinkClick r:id="rId13"/>
              </a:rPr>
              <a:t>http://dic.academic.ru/pictures/enc_colier/ph07627.jpg</a:t>
            </a:r>
            <a:r>
              <a:rPr lang="ru-RU" dirty="0" smtClean="0"/>
              <a:t> - сливы</a:t>
            </a:r>
          </a:p>
          <a:p>
            <a:r>
              <a:rPr lang="en-US" dirty="0" smtClean="0">
                <a:hlinkClick r:id="rId14"/>
              </a:rPr>
              <a:t>http://www.foragro.ru/images/vegetable/2_carrots/vegetable_2_carrots_2_h_orig.jpeg</a:t>
            </a:r>
            <a:r>
              <a:rPr lang="ru-RU" dirty="0" smtClean="0"/>
              <a:t> морковь</a:t>
            </a:r>
          </a:p>
          <a:p>
            <a:r>
              <a:rPr lang="en-US" dirty="0" smtClean="0">
                <a:hlinkClick r:id="rId15"/>
              </a:rPr>
              <a:t>http://www.illustrators.ru/projects/23964/original.jpg?1255392867</a:t>
            </a:r>
            <a:r>
              <a:rPr lang="ru-RU" dirty="0" smtClean="0"/>
              <a:t> – девочка с корзиной</a:t>
            </a:r>
          </a:p>
          <a:p>
            <a:r>
              <a:rPr lang="ru-RU" dirty="0" smtClean="0"/>
              <a:t> </a:t>
            </a:r>
            <a:r>
              <a:rPr lang="en-US" dirty="0" smtClean="0">
                <a:hlinkClick r:id="rId16"/>
              </a:rPr>
              <a:t>http://www.moynoh7.xost.ru/images/p4_189.jpg</a:t>
            </a:r>
            <a:r>
              <a:rPr lang="ru-RU" dirty="0" smtClean="0"/>
              <a:t> - школьная столовая</a:t>
            </a:r>
          </a:p>
          <a:p>
            <a:r>
              <a:rPr lang="en-US" dirty="0" smtClean="0">
                <a:hlinkClick r:id="rId17"/>
              </a:rPr>
              <a:t>http://rq.foto.radikal.ru/0710/e4/2c8c34b4b85c.jpg</a:t>
            </a:r>
            <a:r>
              <a:rPr lang="ru-RU" dirty="0" smtClean="0"/>
              <a:t> - овощи</a:t>
            </a:r>
          </a:p>
          <a:p>
            <a:r>
              <a:rPr lang="ru-RU" dirty="0" smtClean="0"/>
              <a:t> </a:t>
            </a:r>
            <a:r>
              <a:rPr lang="en-US" dirty="0" smtClean="0">
                <a:hlinkClick r:id="rId18"/>
              </a:rPr>
              <a:t>http://promoserver.ru/s_images/12206033011654.jpg</a:t>
            </a:r>
            <a:r>
              <a:rPr lang="ru-RU" dirty="0" smtClean="0"/>
              <a:t> - яблоки</a:t>
            </a:r>
          </a:p>
          <a:p>
            <a:r>
              <a:rPr lang="en-US" dirty="0" smtClean="0">
                <a:hlinkClick r:id="rId19"/>
              </a:rPr>
              <a:t>http://upload.wikimedia.org/wikipedia/commons/thumb/c/cf/Pears.jpg/275px-Pears.jpg</a:t>
            </a:r>
            <a:r>
              <a:rPr lang="ru-RU" dirty="0" smtClean="0"/>
              <a:t> - груши</a:t>
            </a:r>
          </a:p>
          <a:p>
            <a:r>
              <a:rPr lang="en-US" dirty="0" smtClean="0">
                <a:hlinkClick r:id="rId20"/>
              </a:rPr>
              <a:t>http://img-fotki.yandex.ru/get/3104/mixermsk.1/0_1823d_20d468a9_XL</a:t>
            </a:r>
            <a:r>
              <a:rPr lang="ru-RU" dirty="0" smtClean="0"/>
              <a:t> - осенью</a:t>
            </a:r>
          </a:p>
          <a:p>
            <a:pPr lvl="0"/>
            <a:r>
              <a:rPr lang="ru-RU" sz="2800" dirty="0" smtClean="0"/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21"/>
              </a:rPr>
              <a:t>http://www.razumniki.ru/korotkie_rasskazy.html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 тексты коротких рассказов для детей</a:t>
            </a:r>
            <a:endParaRPr lang="ru-RU" sz="2800" dirty="0" smtClean="0"/>
          </a:p>
          <a:p>
            <a:r>
              <a:rPr lang="ru-RU" sz="2300" dirty="0" smtClean="0">
                <a:hlinkClick r:id="rId22"/>
              </a:rPr>
              <a:t>http://ic01.rambler.ru/f/f9e69ce3d7e2383706478721fc480b6c/www.ljplus.ru/img4/y/o/youppi_/p_f.jpg</a:t>
            </a:r>
            <a:r>
              <a:rPr lang="ru-RU" sz="2300" dirty="0" smtClean="0"/>
              <a:t> - </a:t>
            </a:r>
            <a:r>
              <a:rPr lang="ru-RU" sz="2300" dirty="0" err="1" smtClean="0"/>
              <a:t>смешарик</a:t>
            </a:r>
            <a:r>
              <a:rPr lang="ru-RU" sz="3100" dirty="0" smtClean="0"/>
              <a:t> </a:t>
            </a:r>
            <a:r>
              <a:rPr lang="ru-RU" sz="3100" dirty="0" err="1" smtClean="0"/>
              <a:t>Нюша</a:t>
            </a:r>
            <a:r>
              <a:rPr lang="ru-RU" sz="3100" dirty="0" smtClean="0"/>
              <a:t> </a:t>
            </a:r>
            <a:endParaRPr lang="ru-RU" sz="2300" dirty="0" smtClean="0"/>
          </a:p>
          <a:p>
            <a:r>
              <a:rPr lang="ru-RU" dirty="0" smtClean="0">
                <a:hlinkClick r:id="rId23"/>
              </a:rPr>
              <a:t>http://www.smeshariki.ru/images/Losyash/losyash_big_2.gif</a:t>
            </a:r>
            <a:r>
              <a:rPr lang="ru-RU" dirty="0" smtClean="0"/>
              <a:t> - </a:t>
            </a:r>
            <a:r>
              <a:rPr lang="ru-RU" dirty="0" err="1" smtClean="0"/>
              <a:t>смешарик</a:t>
            </a:r>
            <a:r>
              <a:rPr lang="ru-RU" dirty="0" smtClean="0"/>
              <a:t> </a:t>
            </a:r>
            <a:r>
              <a:rPr lang="ru-RU" dirty="0" err="1" smtClean="0"/>
              <a:t>Лосяша</a:t>
            </a:r>
            <a:endParaRPr lang="ru-RU" dirty="0" smtClean="0"/>
          </a:p>
          <a:p>
            <a:pPr lvl="0"/>
            <a:r>
              <a:rPr lang="ru-RU" dirty="0" smtClean="0">
                <a:hlinkClick r:id="rId24"/>
              </a:rPr>
              <a:t>http://s52.radikal.ru/i136/0905/95/d35c9018b015.jpg</a:t>
            </a:r>
            <a:r>
              <a:rPr lang="ru-RU" dirty="0" smtClean="0"/>
              <a:t> - фон «</a:t>
            </a:r>
            <a:r>
              <a:rPr lang="ru-RU" dirty="0" err="1" smtClean="0"/>
              <a:t>смешарики</a:t>
            </a:r>
            <a:r>
              <a:rPr lang="ru-RU" dirty="0" smtClean="0"/>
              <a:t>»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ОСЕНЬЮ</a:t>
            </a:r>
            <a:endParaRPr lang="ru-RU" b="1" dirty="0"/>
          </a:p>
        </p:txBody>
      </p:sp>
      <p:pic>
        <p:nvPicPr>
          <p:cNvPr id="5" name="Picture 2" descr="http://img-fotki.yandex.ru/get/3104/mixermsk.1/0_1823d_20d468a9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428736"/>
            <a:ext cx="6862289" cy="4572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Пролетело веселое лето.</a:t>
            </a:r>
            <a:endParaRPr lang="ru-RU" sz="4400" b="1" dirty="0"/>
          </a:p>
        </p:txBody>
      </p:sp>
      <p:pic>
        <p:nvPicPr>
          <p:cNvPr id="5" name="Picture 2" descr="http://www.kniga.ru/upload/image/9303020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1942857" cy="20970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4" descr="http://lib.rus.ec/i/76/131276/i_00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0496" y="1785926"/>
            <a:ext cx="3679645" cy="452596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Вот и наступила осень. </a:t>
            </a:r>
            <a:endParaRPr lang="ru-RU" sz="4400" b="1" dirty="0"/>
          </a:p>
        </p:txBody>
      </p:sp>
      <p:pic>
        <p:nvPicPr>
          <p:cNvPr id="5" name="Picture 2" descr="http://www.dp76.com/files/photos/autumn07/.thumbs2/autumn0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5929354" cy="444042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Пришла пора убирать урожай.</a:t>
            </a:r>
            <a:endParaRPr lang="ru-RU" sz="4400" b="1" dirty="0"/>
          </a:p>
        </p:txBody>
      </p:sp>
      <p:pic>
        <p:nvPicPr>
          <p:cNvPr id="5" name="Picture 2" descr="http://16207s022.edusite.ru/images/kisherbasuyi0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000100" y="3000372"/>
            <a:ext cx="4091000" cy="30682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4" descr="http://www.brothersoft.com/screenshots/softimage/f/fall_theme-202669-1230689610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785926"/>
            <a:ext cx="3728374" cy="25384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28" cy="11430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Ваня и Федя собирают картофель.</a:t>
            </a:r>
            <a:endParaRPr lang="ru-RU" sz="4400" b="1" dirty="0"/>
          </a:p>
        </p:txBody>
      </p:sp>
      <p:pic>
        <p:nvPicPr>
          <p:cNvPr id="8" name="Picture 4" descr="http://sch-new.narod.ru/fotobig/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2428868"/>
            <a:ext cx="5360387" cy="348634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" descr="http://images.vietnamnet.vn/dataimages/200911/original/images1882496_KHOAI-TAY.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1857364"/>
            <a:ext cx="2784484" cy="278448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772400" cy="172560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Вася и Толя собирают свеклу и морковь. </a:t>
            </a:r>
            <a:endParaRPr lang="ru-RU" sz="4400" b="1" dirty="0"/>
          </a:p>
        </p:txBody>
      </p:sp>
      <p:pic>
        <p:nvPicPr>
          <p:cNvPr id="9" name="Picture 6" descr="http://neverendingsummer.files.wordpress.com/2009/09/beets.jpg?w=462&amp;h=30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1714488"/>
            <a:ext cx="3206588" cy="210996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4" descr="http://www.dmitrovtv.ru/upload/news/28_09_07/Still0929_0000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2071678"/>
            <a:ext cx="4091000" cy="30682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Picture 8" descr="Картинка 15 из 473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0" y="3929066"/>
            <a:ext cx="2643174" cy="23758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Девочки собирают фасоль.</a:t>
            </a:r>
            <a:endParaRPr lang="ru-RU" sz="4400" b="1" dirty="0"/>
          </a:p>
        </p:txBody>
      </p:sp>
      <p:pic>
        <p:nvPicPr>
          <p:cNvPr id="8" name="Picture 2" descr="http://zameleten.lubino.omskedu.ru/novosti/uborka+%20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857364"/>
            <a:ext cx="4214842" cy="31611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4" descr="http://www.wellnesstoday.ru/art_pics/faso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000240"/>
            <a:ext cx="2784470" cy="26842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 саду много слив.</a:t>
            </a:r>
            <a:endParaRPr lang="ru-RU" sz="4400" b="1" dirty="0"/>
          </a:p>
        </p:txBody>
      </p:sp>
      <p:pic>
        <p:nvPicPr>
          <p:cNvPr id="5" name="Picture 2" descr="http://dic.academic.ru/pictures/enc_colier/ph076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5657873" cy="423584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173</TotalTime>
  <Words>283</Words>
  <Application>Microsoft Office PowerPoint</Application>
  <PresentationFormat>Экран (4:3)</PresentationFormat>
  <Paragraphs>53</Paragraphs>
  <Slides>15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КОРОТКИЕ РАССКАЗЫ</vt:lpstr>
      <vt:lpstr>ОСЕНЬЮ</vt:lpstr>
      <vt:lpstr>Пролетело веселое лето.</vt:lpstr>
      <vt:lpstr>Вот и наступила осень. </vt:lpstr>
      <vt:lpstr>Пришла пора убирать урожай.</vt:lpstr>
      <vt:lpstr>Ваня и Федя собирают картофель.</vt:lpstr>
      <vt:lpstr>Вася и Толя собирают свеклу и морковь. </vt:lpstr>
      <vt:lpstr>Девочки собирают фасоль.</vt:lpstr>
      <vt:lpstr>В саду много слив.</vt:lpstr>
      <vt:lpstr>Вера и Катя собирают фрукты.</vt:lpstr>
      <vt:lpstr>Богатый урожай овощей и фруктов подарила осень. </vt:lpstr>
      <vt:lpstr>КОНЕЦ</vt:lpstr>
      <vt:lpstr>Слайд 13</vt:lpstr>
      <vt:lpstr>Слайд 14</vt:lpstr>
      <vt:lpstr>Источники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Кузнецова Виктория</cp:lastModifiedBy>
  <cp:revision>35</cp:revision>
  <dcterms:created xsi:type="dcterms:W3CDTF">2010-02-20T16:44:39Z</dcterms:created>
  <dcterms:modified xsi:type="dcterms:W3CDTF">2010-03-07T16:23:49Z</dcterms:modified>
</cp:coreProperties>
</file>