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openxmlformats.org/officeDocument/2006/relationships/image" Target="../media/image30.png"/><Relationship Id="rId4" Type="http://schemas.openxmlformats.org/officeDocument/2006/relationships/image" Target="../media/image9.jpe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s51.radikal.ru/i134/1209/f0/83c146d4f3f2.jpg" TargetMode="External"/><Relationship Id="rId13" Type="http://schemas.openxmlformats.org/officeDocument/2006/relationships/hyperlink" Target="http://s009.radikal.ru/i308/1209/ef/3bf21f10d946.jpg" TargetMode="External"/><Relationship Id="rId18" Type="http://schemas.openxmlformats.org/officeDocument/2006/relationships/hyperlink" Target="http://s61.radikal.ru/i171/1209/a9/657c9503fc16.jpg" TargetMode="External"/><Relationship Id="rId26" Type="http://schemas.openxmlformats.org/officeDocument/2006/relationships/hyperlink" Target="http://s018.radikal.ru/i524/1209/58/0dc8d465ef84.jpg" TargetMode="External"/><Relationship Id="rId3" Type="http://schemas.openxmlformats.org/officeDocument/2006/relationships/hyperlink" Target="http://forum.materinstvo.ru/index.php?act=Attach&amp;type=post&amp;id=500819" TargetMode="External"/><Relationship Id="rId21" Type="http://schemas.openxmlformats.org/officeDocument/2006/relationships/hyperlink" Target="http://s07.radikal.ru/i180/1209/0a/dd7eb42378bf.jpg" TargetMode="External"/><Relationship Id="rId7" Type="http://schemas.openxmlformats.org/officeDocument/2006/relationships/hyperlink" Target="http://ozarnik.ru/muz/smsm/197-zvuki-melodii-na-sms-sms-krasivye-melodii-i-zvuki.html" TargetMode="External"/><Relationship Id="rId12" Type="http://schemas.openxmlformats.org/officeDocument/2006/relationships/hyperlink" Target="http://s010.radikal.ru/i311/1209/37/8a1ab9fb4737.jpg" TargetMode="External"/><Relationship Id="rId17" Type="http://schemas.openxmlformats.org/officeDocument/2006/relationships/hyperlink" Target="http://i068.radikal.ru/1012/87/4863286ff42b.jpg" TargetMode="External"/><Relationship Id="rId25" Type="http://schemas.openxmlformats.org/officeDocument/2006/relationships/hyperlink" Target="http://s017.radikal.ru/i433/1209/b3/f44118df81ed.jpg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://i070.radikal.ru/1209/4d/215cf3e15ebe.jpg" TargetMode="External"/><Relationship Id="rId20" Type="http://schemas.openxmlformats.org/officeDocument/2006/relationships/hyperlink" Target="http://s018.radikal.ru/i517/1209/80/2e18520ab5a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ington4ik.info/287-zabavnye-zvuki-na-sms.html" TargetMode="External"/><Relationship Id="rId11" Type="http://schemas.openxmlformats.org/officeDocument/2006/relationships/hyperlink" Target="http://s019.radikal.ru/i631/1209/bc/420d5fbf8cd5.jpg" TargetMode="External"/><Relationship Id="rId24" Type="http://schemas.openxmlformats.org/officeDocument/2006/relationships/hyperlink" Target="http://s58.radikal.ru/i160/1209/a6/e6b2c329cd28.jpg" TargetMode="External"/><Relationship Id="rId5" Type="http://schemas.openxmlformats.org/officeDocument/2006/relationships/hyperlink" Target="http://forum.materinstvo.ru/uploads/journals/1305623404/j56918_1305740307.png" TargetMode="External"/><Relationship Id="rId15" Type="http://schemas.openxmlformats.org/officeDocument/2006/relationships/hyperlink" Target="http://s018.radikal.ru/i521/1209/28/6ae6b3695bde.jpg" TargetMode="External"/><Relationship Id="rId23" Type="http://schemas.openxmlformats.org/officeDocument/2006/relationships/hyperlink" Target="http://i051.radikal.ru/1209/21/f9e37266cd50.jpg" TargetMode="External"/><Relationship Id="rId28" Type="http://schemas.openxmlformats.org/officeDocument/2006/relationships/hyperlink" Target="http://i008.radikal.ru/1209/d7/95eb1a538ee8.jpg" TargetMode="External"/><Relationship Id="rId10" Type="http://schemas.openxmlformats.org/officeDocument/2006/relationships/hyperlink" Target="http://s018.radikal.ru/i521/1209/fe/fff8237edd7f.png" TargetMode="External"/><Relationship Id="rId19" Type="http://schemas.openxmlformats.org/officeDocument/2006/relationships/hyperlink" Target="http://s019.radikal.ru/i614/1209/e4/d3bf71e26070.jpg" TargetMode="External"/><Relationship Id="rId4" Type="http://schemas.openxmlformats.org/officeDocument/2006/relationships/hyperlink" Target="http://forum.materinstvo.ru/uploads/journals/1309466651/j373610_1309721898.png" TargetMode="External"/><Relationship Id="rId9" Type="http://schemas.openxmlformats.org/officeDocument/2006/relationships/hyperlink" Target="http://s004.radikal.ru/i206/1209/65/bad44e701e8b.jpg" TargetMode="External"/><Relationship Id="rId14" Type="http://schemas.openxmlformats.org/officeDocument/2006/relationships/image" Target="../media/image31.png"/><Relationship Id="rId22" Type="http://schemas.openxmlformats.org/officeDocument/2006/relationships/hyperlink" Target="http://s017.radikal.ru/i437/1209/11/2053401d2c2a.jpg" TargetMode="External"/><Relationship Id="rId27" Type="http://schemas.openxmlformats.org/officeDocument/2006/relationships/hyperlink" Target="http://s019.radikal.ru/i631/1209/e8/6b4602e00d3e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2.mp3"/><Relationship Id="rId7" Type="http://schemas.openxmlformats.org/officeDocument/2006/relationships/image" Target="../media/image9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4.png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1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4" Type="http://schemas.openxmlformats.org/officeDocument/2006/relationships/audio" Target="../media/media2.mp3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2.mp3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2.mp3"/><Relationship Id="rId7" Type="http://schemas.openxmlformats.org/officeDocument/2006/relationships/image" Target="../media/image2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microsoft.com/office/2007/relationships/media" Target="../media/media2.mp3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2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2.mp3"/><Relationship Id="rId7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11"/>
          <p:cNvSpPr>
            <a:spLocks noChangeArrowheads="1"/>
          </p:cNvSpPr>
          <p:nvPr/>
        </p:nvSpPr>
        <p:spPr bwMode="auto">
          <a:xfrm>
            <a:off x="0" y="214313"/>
            <a:ext cx="9144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Русский язык </a:t>
            </a: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4 </a:t>
            </a:r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класс</a:t>
            </a:r>
          </a:p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r>
              <a:rPr lang="ru-RU" sz="2800" b="1" smtClean="0">
                <a:solidFill>
                  <a:srgbClr val="002060"/>
                </a:solidFill>
                <a:cs typeface="Arial" charset="0"/>
              </a:rPr>
              <a:t>Игра - тренажёр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r>
              <a:rPr lang="ru-RU" sz="3600" b="1" dirty="0">
                <a:solidFill>
                  <a:srgbClr val="FF0066"/>
                </a:solidFill>
                <a:cs typeface="Arial" charset="0"/>
              </a:rPr>
              <a:t>Определение склонения  </a:t>
            </a:r>
          </a:p>
          <a:p>
            <a:pPr marL="742950" indent="-742950" algn="ctr"/>
            <a:r>
              <a:rPr lang="ru-RU" sz="3600" b="1" dirty="0">
                <a:solidFill>
                  <a:srgbClr val="FF0066"/>
                </a:solidFill>
                <a:cs typeface="Arial" charset="0"/>
              </a:rPr>
              <a:t>имени существительного </a:t>
            </a:r>
            <a:endParaRPr lang="ru-RU" sz="3600" b="1" dirty="0">
              <a:cs typeface="Arial" charset="0"/>
            </a:endParaRPr>
          </a:p>
        </p:txBody>
      </p:sp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1357313" y="5500688"/>
            <a:ext cx="63595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Матюшкина Анжелика Владимировна</a:t>
            </a:r>
          </a:p>
          <a:p>
            <a:pPr marL="742950" indent="-74295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marL="742950" indent="-74295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ГБОУ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680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Москвы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 descr="C:\Documents and Settings\Владелец\Мои документы\Мои рисунки\e2878bcbe98f[1]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63" y="2643188"/>
            <a:ext cx="23907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ttp://s48.radikal.ru/i121/1009/8c/d446df15c88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2928938"/>
            <a:ext cx="274161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Увеличить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3" y="4429125"/>
            <a:ext cx="85725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кругленный прямоугольник 11">
            <a:hlinkClick r:id="" action="ppaction://hlinkshowjump?jump=nextslide"/>
          </p:cNvPr>
          <p:cNvSpPr/>
          <p:nvPr/>
        </p:nvSpPr>
        <p:spPr>
          <a:xfrm>
            <a:off x="4214813" y="4643438"/>
            <a:ext cx="785812" cy="3571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B050"/>
                </a:solidFill>
              </a:rPr>
              <a:t>старт</a:t>
            </a:r>
          </a:p>
        </p:txBody>
      </p:sp>
    </p:spTree>
    <p:extLst>
      <p:ext uri="{BB962C8B-B14F-4D97-AF65-F5344CB8AC3E}">
        <p14:creationId xmlns:p14="http://schemas.microsoft.com/office/powerpoint/2010/main" val="207621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073.radikal.ru/1010/18/474944ebb21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332"/>
          <a:stretch>
            <a:fillRect/>
          </a:stretch>
        </p:blipFill>
        <p:spPr bwMode="auto">
          <a:xfrm>
            <a:off x="179512" y="260648"/>
            <a:ext cx="2217973" cy="2711225"/>
          </a:xfrm>
          <a:prstGeom prst="ellipse">
            <a:avLst/>
          </a:prstGeom>
          <a:noFill/>
        </p:spPr>
      </p:pic>
      <p:pic>
        <p:nvPicPr>
          <p:cNvPr id="6" name="Picture 2" descr="http://i068.radikal.ru/1012/87/4863286ff42b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8986" y="272873"/>
            <a:ext cx="2346027" cy="230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Объект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7931" y="260648"/>
            <a:ext cx="2083544" cy="2872501"/>
          </a:xfrm>
          <a:prstGeom prst="rect">
            <a:avLst/>
          </a:prstGeom>
        </p:spPr>
      </p:pic>
      <p:pic>
        <p:nvPicPr>
          <p:cNvPr id="8" name="Объект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472" y="2542850"/>
            <a:ext cx="1678440" cy="2026323"/>
          </a:xfrm>
          <a:prstGeom prst="rect">
            <a:avLst/>
          </a:prstGeom>
        </p:spPr>
      </p:pic>
      <p:pic>
        <p:nvPicPr>
          <p:cNvPr id="9" name="Picture 10" descr="http://i030.radikal.ru/1010/93/97b716f7d2f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580" y="4442827"/>
            <a:ext cx="1998938" cy="217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ttp://i039.radikal.ru/1104/74/795238eb46c2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39" y="4397580"/>
            <a:ext cx="2201955" cy="222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6" descr="C:\Documents and Settings\Владелец\Рабочий стол\Новая папка\Маша и медведь\маша-и-медведь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0981" y="4474786"/>
            <a:ext cx="2037123" cy="2096439"/>
          </a:xfrm>
          <a:prstGeom prst="roundRect">
            <a:avLst/>
          </a:prstGeom>
          <a:noFill/>
        </p:spPr>
      </p:pic>
      <p:pic>
        <p:nvPicPr>
          <p:cNvPr id="12" name="Объект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625" y="2412517"/>
            <a:ext cx="1633356" cy="2062269"/>
          </a:xfrm>
          <a:prstGeom prst="rect">
            <a:avLst/>
          </a:prstGeom>
        </p:spPr>
      </p:pic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3616321" y="3178968"/>
            <a:ext cx="1911359" cy="754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Конец!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66"/>
                </a:solidFill>
              </a:rPr>
              <a:t>Выйти из игры.</a:t>
            </a:r>
            <a:endParaRPr lang="ru-RU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7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kern="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Интернет ресурсы:</a:t>
            </a:r>
          </a:p>
        </p:txBody>
      </p:sp>
      <p:sp>
        <p:nvSpPr>
          <p:cNvPr id="11270" name="Прямоугольник 8"/>
          <p:cNvSpPr>
            <a:spLocks noChangeArrowheads="1"/>
          </p:cNvSpPr>
          <p:nvPr/>
        </p:nvSpPr>
        <p:spPr bwMode="auto">
          <a:xfrm>
            <a:off x="1751013" y="6203908"/>
            <a:ext cx="5641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r>
              <a:rPr lang="ru-RU" sz="2000" b="1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Спасибо мастерицам с форума Материнство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6687" y="2386013"/>
            <a:ext cx="542925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3"/>
              </a:rPr>
              <a:t>http://forum.materinstvo.ru/index.php?act=Attach&amp;type=post&amp;id=500819</a:t>
            </a:r>
            <a:r>
              <a:rPr lang="ru-RU" sz="1050" dirty="0"/>
              <a:t>  Иванушка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9018" y="3872230"/>
            <a:ext cx="5643562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4"/>
              </a:rPr>
              <a:t>http://forum.materinstvo.ru/uploads/journals/1309466651/j373610_1309721898.png</a:t>
            </a:r>
            <a:r>
              <a:rPr lang="ru-RU" sz="1050" dirty="0"/>
              <a:t>  огонь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39018" y="4940936"/>
            <a:ext cx="5929312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5"/>
              </a:rPr>
              <a:t>http://forum.materinstvo.ru/uploads/journals/1305623404/j56918_1305740307.png</a:t>
            </a:r>
            <a:r>
              <a:rPr lang="ru-RU" sz="1050" dirty="0"/>
              <a:t>  красавица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0655" y="605178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6"/>
              </a:rPr>
              <a:t>http://</a:t>
            </a:r>
            <a:r>
              <a:rPr lang="en-US" sz="1050" dirty="0" smtClean="0">
                <a:hlinkClick r:id="rId6"/>
              </a:rPr>
              <a:t>rington4ik.info/287-zabavnye-zvuki-na-sms.html</a:t>
            </a:r>
            <a:r>
              <a:rPr lang="ru-RU" sz="1050" dirty="0" smtClean="0"/>
              <a:t>   звук № 15</a:t>
            </a:r>
            <a:endParaRPr lang="ru-RU" sz="105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0655" y="5828506"/>
            <a:ext cx="612068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hlinkClick r:id="rId7"/>
              </a:rPr>
              <a:t>http://</a:t>
            </a:r>
            <a:r>
              <a:rPr lang="en-US" sz="1050" dirty="0" smtClean="0">
                <a:hlinkClick r:id="rId7"/>
              </a:rPr>
              <a:t>ozarnik.ru/muz/smsm/197-zvuki-melodii-na-sms-sms-krasivye-melodii-i-zvuki.html</a:t>
            </a:r>
            <a:r>
              <a:rPr lang="ru-RU" sz="1050" dirty="0" smtClean="0"/>
              <a:t>   звук № 5</a:t>
            </a:r>
            <a:endParaRPr lang="ru-RU" sz="105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14313" y="1103397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8"/>
              </a:rPr>
              <a:t>http://</a:t>
            </a:r>
            <a:r>
              <a:rPr lang="en-US" sz="1050" dirty="0" smtClean="0">
                <a:hlinkClick r:id="rId8"/>
              </a:rPr>
              <a:t>s51.radikal.ru/i134/1209/f0/83c146d4f3f2.jpg</a:t>
            </a:r>
            <a:r>
              <a:rPr lang="ru-RU" sz="1050" dirty="0" smtClean="0"/>
              <a:t>  печка</a:t>
            </a:r>
            <a:endParaRPr lang="ru-RU" sz="105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21858" y="3026494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9"/>
              </a:rPr>
              <a:t>http://</a:t>
            </a:r>
            <a:r>
              <a:rPr lang="en-US" sz="1050" dirty="0" smtClean="0">
                <a:hlinkClick r:id="rId9"/>
              </a:rPr>
              <a:t>s004.radikal.ru/i206/1209/65/bad44e701e8b.jpg</a:t>
            </a:r>
            <a:r>
              <a:rPr lang="ru-RU" sz="1050" dirty="0" smtClean="0"/>
              <a:t>  Маша и медведь</a:t>
            </a:r>
            <a:endParaRPr lang="ru-RU" sz="105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45563" y="5414066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0"/>
              </a:rPr>
              <a:t>http://</a:t>
            </a:r>
            <a:r>
              <a:rPr lang="en-US" sz="1050" dirty="0" smtClean="0">
                <a:hlinkClick r:id="rId10"/>
              </a:rPr>
              <a:t>s018.radikal.ru/i521/1209/fe/fff8237edd7f.png</a:t>
            </a:r>
            <a:r>
              <a:rPr lang="ru-RU" sz="1050" dirty="0" smtClean="0"/>
              <a:t>  пироги</a:t>
            </a:r>
            <a:endParaRPr lang="ru-RU" sz="105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39018" y="516015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1"/>
              </a:rPr>
              <a:t>http://</a:t>
            </a:r>
            <a:r>
              <a:rPr lang="en-US" sz="1050" dirty="0" smtClean="0">
                <a:hlinkClick r:id="rId11"/>
              </a:rPr>
              <a:t>s019.radikal.ru/i631/1209/bc/420d5fbf8cd5.jpg</a:t>
            </a:r>
            <a:r>
              <a:rPr lang="ru-RU" sz="1050" dirty="0" smtClean="0"/>
              <a:t>  шкаф</a:t>
            </a:r>
            <a:endParaRPr lang="ru-RU" sz="105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49211" y="4456755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2"/>
              </a:rPr>
              <a:t>http://</a:t>
            </a:r>
            <a:r>
              <a:rPr lang="en-US" sz="1050" dirty="0" smtClean="0">
                <a:hlinkClick r:id="rId12"/>
              </a:rPr>
              <a:t>s010.radikal.ru/i311/1209/37/8a1ab9fb4737.jpg</a:t>
            </a:r>
            <a:r>
              <a:rPr lang="ru-RU" sz="1050" dirty="0" smtClean="0"/>
              <a:t>  Морозко</a:t>
            </a:r>
            <a:endParaRPr lang="ru-RU" sz="105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21858" y="470702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3"/>
              </a:rPr>
              <a:t>http://</a:t>
            </a:r>
            <a:r>
              <a:rPr lang="en-US" sz="1050" dirty="0" smtClean="0">
                <a:hlinkClick r:id="rId13"/>
              </a:rPr>
              <a:t>s009.radikal.ru/i308/1209/ef/3bf21f10d946.jpg</a:t>
            </a:r>
            <a:r>
              <a:rPr lang="ru-RU" sz="1050" dirty="0" smtClean="0"/>
              <a:t>  сундук</a:t>
            </a:r>
            <a:endParaRPr lang="ru-RU" sz="1050" dirty="0"/>
          </a:p>
        </p:txBody>
      </p:sp>
      <p:pic>
        <p:nvPicPr>
          <p:cNvPr id="40" name="Picture 3" descr="C:\Users\Анжелика\AppData\Local\Microsoft\Windows\Temporary Internet Files\Content.IE5\IE83Y0US\j56918_1305740307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76" t="-770" r="9514" b="3845"/>
          <a:stretch/>
        </p:blipFill>
        <p:spPr bwMode="auto">
          <a:xfrm>
            <a:off x="6213191" y="1254042"/>
            <a:ext cx="2304000" cy="4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206687" y="849397"/>
            <a:ext cx="54991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15"/>
              </a:rPr>
              <a:t>http://s018.radikal.ru/i521/1209/28/6ae6b3695bde.jpg</a:t>
            </a:r>
            <a:r>
              <a:rPr lang="ru-RU" sz="1050" dirty="0"/>
              <a:t>  девочка с дневником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49211" y="5622190"/>
            <a:ext cx="45720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50" u="sng" dirty="0">
                <a:hlinkClick r:id="rId16"/>
              </a:rPr>
              <a:t>http://i070.radikal.ru/1209/4d/215cf3e15ebe.jpg</a:t>
            </a:r>
            <a:r>
              <a:rPr lang="ru-RU" sz="1050" dirty="0"/>
              <a:t>  мальчик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3" y="129068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7"/>
              </a:rPr>
              <a:t>http://</a:t>
            </a:r>
            <a:r>
              <a:rPr lang="en-US" sz="1050" dirty="0" smtClean="0">
                <a:hlinkClick r:id="rId17"/>
              </a:rPr>
              <a:t>i068.radikal.ru/1012/87/4863286ff42b.jpg</a:t>
            </a:r>
            <a:r>
              <a:rPr lang="ru-RU" sz="1050" dirty="0" smtClean="0"/>
              <a:t>  Аленький цветочек</a:t>
            </a:r>
            <a:endParaRPr lang="ru-RU" sz="105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3030" y="148622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8"/>
              </a:rPr>
              <a:t>http://</a:t>
            </a:r>
            <a:r>
              <a:rPr lang="en-US" sz="1050" dirty="0" smtClean="0">
                <a:hlinkClick r:id="rId18"/>
              </a:rPr>
              <a:t>s61.radikal.ru/i171/1209/a9/657c9503fc16.jpg</a:t>
            </a:r>
            <a:r>
              <a:rPr lang="ru-RU" sz="1050" dirty="0" smtClean="0"/>
              <a:t>  Морозко</a:t>
            </a:r>
            <a:endParaRPr lang="ru-RU" sz="10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6687" y="1709336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9"/>
              </a:rPr>
              <a:t>http://</a:t>
            </a:r>
            <a:r>
              <a:rPr lang="en-US" sz="1050" dirty="0" smtClean="0">
                <a:hlinkClick r:id="rId19"/>
              </a:rPr>
              <a:t>s019.radikal.ru/i614/1209/e4/d3bf71e26070.jpg</a:t>
            </a:r>
            <a:r>
              <a:rPr lang="ru-RU" sz="1050" dirty="0" smtClean="0"/>
              <a:t>  Снегурочка</a:t>
            </a:r>
            <a:endParaRPr lang="ru-RU" sz="105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1858" y="1920959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0"/>
              </a:rPr>
              <a:t>http://</a:t>
            </a:r>
            <a:r>
              <a:rPr lang="en-US" sz="1050" dirty="0" smtClean="0">
                <a:hlinkClick r:id="rId20"/>
              </a:rPr>
              <a:t>s018.radikal.ru/i517/1209/80/2e18520ab5aa.jpg</a:t>
            </a:r>
            <a:r>
              <a:rPr lang="ru-RU" sz="1050" dirty="0" smtClean="0"/>
              <a:t>  Емеля</a:t>
            </a:r>
            <a:endParaRPr lang="ru-RU" sz="105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6687" y="2132097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1"/>
              </a:rPr>
              <a:t>http://</a:t>
            </a:r>
            <a:r>
              <a:rPr lang="en-US" sz="1050" dirty="0" smtClean="0">
                <a:hlinkClick r:id="rId21"/>
              </a:rPr>
              <a:t>s07.radikal.ru/i180/1209/0a/dd7eb42378bf.jpg</a:t>
            </a:r>
            <a:r>
              <a:rPr lang="ru-RU" sz="1050" dirty="0" smtClean="0"/>
              <a:t>  Алёнушка</a:t>
            </a:r>
            <a:endParaRPr lang="ru-RU" sz="105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6707" y="2640013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2"/>
              </a:rPr>
              <a:t>http://</a:t>
            </a:r>
            <a:r>
              <a:rPr lang="en-US" sz="1050" dirty="0" smtClean="0">
                <a:hlinkClick r:id="rId22"/>
              </a:rPr>
              <a:t>s017.radikal.ru/i437/1209/11/2053401d2c2a.jpg</a:t>
            </a:r>
            <a:r>
              <a:rPr lang="ru-RU" sz="1050" dirty="0" smtClean="0"/>
              <a:t>  Кот, лиса и петух</a:t>
            </a:r>
            <a:endParaRPr lang="ru-RU" sz="105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0232" y="2851919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3"/>
              </a:rPr>
              <a:t>http://i051.radikal.ru/1209/21/f9e37266cd50.jpg</a:t>
            </a:r>
            <a:r>
              <a:rPr lang="ru-RU" sz="1050" dirty="0"/>
              <a:t>  Маша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39018" y="3232793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4"/>
              </a:rPr>
              <a:t>http://s58.radikal.ru/i160/1209/a6/e6b2c329cd28.jpg</a:t>
            </a:r>
            <a:r>
              <a:rPr lang="ru-RU" sz="1050" u="sng" dirty="0"/>
              <a:t>  лиса</a:t>
            </a:r>
            <a:endParaRPr lang="ru-RU" sz="105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6575" y="342900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5"/>
              </a:rPr>
              <a:t>http://s017.radikal.ru/i433/1209/b3/f44118df81ed.jpg</a:t>
            </a:r>
            <a:r>
              <a:rPr lang="ru-RU" sz="1050" u="sng" dirty="0"/>
              <a:t>  петух</a:t>
            </a:r>
            <a:endParaRPr lang="ru-RU" sz="105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30433" y="364385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6"/>
              </a:rPr>
              <a:t>http://s018.radikal.ru/i524/1209/58/0dc8d465ef84.jpg</a:t>
            </a:r>
            <a:r>
              <a:rPr lang="ru-RU" sz="1050" u="sng" dirty="0"/>
              <a:t>  зеркало</a:t>
            </a:r>
            <a:endParaRPr lang="ru-RU" sz="105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39018" y="4057147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7"/>
              </a:rPr>
              <a:t>http://s019.radikal.ru/i631/1209/e8/6b4602e00d3e.jpg</a:t>
            </a:r>
            <a:r>
              <a:rPr lang="ru-RU" sz="1050" dirty="0"/>
              <a:t>  чугунок, плошки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39018" y="4223934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8"/>
              </a:rPr>
              <a:t>http://</a:t>
            </a:r>
            <a:r>
              <a:rPr lang="en-US" sz="1050" dirty="0" smtClean="0">
                <a:hlinkClick r:id="rId28"/>
              </a:rPr>
              <a:t>i008.radikal.ru/1209/d7/95eb1a538ee8.jpg</a:t>
            </a:r>
            <a:r>
              <a:rPr lang="ru-RU" sz="1050" dirty="0" smtClean="0"/>
              <a:t>  санки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021298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336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073.radikal.ru/1010/18/474944ebb21b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332"/>
          <a:stretch>
            <a:fillRect/>
          </a:stretch>
        </p:blipFill>
        <p:spPr bwMode="auto">
          <a:xfrm>
            <a:off x="2312264" y="285727"/>
            <a:ext cx="3257002" cy="3981322"/>
          </a:xfrm>
          <a:prstGeom prst="ellipse">
            <a:avLst/>
          </a:prstGeom>
          <a:noFill/>
        </p:spPr>
      </p:pic>
      <p:pic>
        <p:nvPicPr>
          <p:cNvPr id="8" name="Picture 2" descr="C:\Documents and Settings\Владелец\Рабочий стол\отрисовки\емеля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1437" y="3569909"/>
            <a:ext cx="2687563" cy="257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00063" y="4000500"/>
            <a:ext cx="1695673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В проруби</a:t>
            </a:r>
          </a:p>
        </p:txBody>
      </p:sp>
      <p:pic>
        <p:nvPicPr>
          <p:cNvPr id="1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2354289" y="406441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95555" y="407003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3102" y="377952"/>
            <a:ext cx="304800" cy="30480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4454012" y="406679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682752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500063" y="4857750"/>
            <a:ext cx="1695673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На печи</a:t>
            </a:r>
          </a:p>
        </p:txBody>
      </p:sp>
      <p:pic>
        <p:nvPicPr>
          <p:cNvPr id="2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922021"/>
            <a:ext cx="304800" cy="30480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2354289" y="493405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95555" y="493966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3102" y="1247584"/>
            <a:ext cx="304800" cy="304800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4467734" y="493966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5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1523483"/>
            <a:ext cx="304800" cy="30480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5999916" y="585790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За печкой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84739" y="129073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25077" y="3093718"/>
            <a:ext cx="304800" cy="304800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6595119" y="129073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49177" y="3519395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7636486" y="129073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15898" y="4348163"/>
            <a:ext cx="304800" cy="304800"/>
          </a:xfrm>
          <a:prstGeom prst="rect">
            <a:avLst/>
          </a:prstGeom>
        </p:spPr>
      </p:pic>
      <p:sp>
        <p:nvSpPr>
          <p:cNvPr id="33" name="Скругленный прямоугольник 32"/>
          <p:cNvSpPr/>
          <p:nvPr/>
        </p:nvSpPr>
        <p:spPr>
          <a:xfrm>
            <a:off x="5974519" y="2337823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С ведром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7813" y="3917635"/>
            <a:ext cx="304800" cy="304800"/>
          </a:xfrm>
          <a:prstGeom prst="rect">
            <a:avLst/>
          </a:prstGeom>
        </p:spPr>
      </p:pic>
      <p:sp>
        <p:nvSpPr>
          <p:cNvPr id="41" name="Скругленный прямоугольник 40"/>
          <p:cNvSpPr/>
          <p:nvPr/>
        </p:nvSpPr>
        <p:spPr>
          <a:xfrm>
            <a:off x="5524469" y="299285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14063" y="2537268"/>
            <a:ext cx="304800" cy="304800"/>
          </a:xfrm>
          <a:prstGeom prst="rect">
            <a:avLst/>
          </a:prstGeom>
        </p:spPr>
      </p:pic>
      <p:sp>
        <p:nvSpPr>
          <p:cNvPr id="45" name="Скругленный прямоугольник 44"/>
          <p:cNvSpPr/>
          <p:nvPr/>
        </p:nvSpPr>
        <p:spPr>
          <a:xfrm>
            <a:off x="6595119" y="299285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92316" y="2084832"/>
            <a:ext cx="304800" cy="304800"/>
          </a:xfrm>
          <a:prstGeom prst="rect">
            <a:avLst/>
          </a:prstGeom>
        </p:spPr>
      </p:pic>
      <p:sp>
        <p:nvSpPr>
          <p:cNvPr id="47" name="Скругленный прямоугольник 46"/>
          <p:cNvSpPr/>
          <p:nvPr/>
        </p:nvSpPr>
        <p:spPr>
          <a:xfrm>
            <a:off x="7636486" y="299761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302571" y="5788025"/>
            <a:ext cx="1901277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Емеля</a:t>
            </a:r>
          </a:p>
        </p:txBody>
      </p:sp>
      <p:pic>
        <p:nvPicPr>
          <p:cNvPr id="49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69236" y="4267049"/>
            <a:ext cx="304800" cy="304800"/>
          </a:xfrm>
          <a:prstGeom prst="rect">
            <a:avLst/>
          </a:prstGeom>
        </p:spPr>
      </p:pic>
      <p:sp>
        <p:nvSpPr>
          <p:cNvPr id="50" name="Скругленный прямоугольник 49"/>
          <p:cNvSpPr/>
          <p:nvPr/>
        </p:nvSpPr>
        <p:spPr>
          <a:xfrm>
            <a:off x="3416133" y="587569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5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27879" y="3772955"/>
            <a:ext cx="304800" cy="304800"/>
          </a:xfrm>
          <a:prstGeom prst="rect">
            <a:avLst/>
          </a:prstGeom>
        </p:spPr>
      </p:pic>
      <p:sp>
        <p:nvSpPr>
          <p:cNvPr id="52" name="Скругленный прямоугольник 51"/>
          <p:cNvSpPr/>
          <p:nvPr/>
        </p:nvSpPr>
        <p:spPr>
          <a:xfrm>
            <a:off x="5542984" y="587569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467734" y="588648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5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32679" y="3048696"/>
            <a:ext cx="304800" cy="304800"/>
          </a:xfrm>
          <a:prstGeom prst="rect">
            <a:avLst/>
          </a:prstGeom>
        </p:spPr>
      </p:pic>
      <p:pic>
        <p:nvPicPr>
          <p:cNvPr id="5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539916" y="2237232"/>
            <a:ext cx="304800" cy="304800"/>
          </a:xfrm>
          <a:prstGeom prst="rect">
            <a:avLst/>
          </a:prstGeom>
        </p:spPr>
      </p:pic>
      <p:pic>
        <p:nvPicPr>
          <p:cNvPr id="56" name="Объект 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23" y="317060"/>
            <a:ext cx="2416768" cy="216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9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6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0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10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025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4025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146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4025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0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audio>
              <p:cMediaNode vol="10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146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1463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068.radikal.ru/1012/87/4863286ff42b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214313"/>
            <a:ext cx="3857625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К чудовищу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Настенька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Батюшка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За морями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Цветочек </a:t>
            </a:r>
          </a:p>
        </p:txBody>
      </p:sp>
      <p:pic>
        <p:nvPicPr>
          <p:cNvPr id="11" name="Picture 13" descr="C:\Documents and Settings\Владелец\Рабочий стол\Новая папка\русская изба\шкаф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885" y="5000624"/>
            <a:ext cx="11366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Documents and Settings\Владелец\Мои документы\Мои рисунки\afc66ed28c23[1]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7247" y="3468478"/>
            <a:ext cx="15208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476213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83202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3059832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21950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851920" y="590615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7195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2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00063" y="4357688"/>
            <a:ext cx="2357437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Снегурочку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50" y="5934076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любви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00750" y="2045493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Туловище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3" y="5214938"/>
            <a:ext cx="2357437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Шалунья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56176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К окну</a:t>
            </a:r>
          </a:p>
        </p:txBody>
      </p:sp>
      <p:pic>
        <p:nvPicPr>
          <p:cNvPr id="12" name="Picture 8" descr="http://forum.materinstvo.ru/uploads/journals/1309466651/j373610_1309721898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152" y="311820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ttp://forum.materinstvo.ru/uploads/journals/1305623404/j56918_130574030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75" y="3782270"/>
            <a:ext cx="1659719" cy="274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278131"/>
            <a:ext cx="304800" cy="304800"/>
          </a:xfrm>
          <a:prstGeom prst="rect">
            <a:avLst/>
          </a:prstGeom>
        </p:spPr>
      </p:pic>
      <p:pic>
        <p:nvPicPr>
          <p:cNvPr id="1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582931"/>
            <a:ext cx="304800" cy="304800"/>
          </a:xfrm>
          <a:prstGeom prst="rect">
            <a:avLst/>
          </a:prstGeom>
        </p:spPr>
      </p:pic>
      <p:pic>
        <p:nvPicPr>
          <p:cNvPr id="19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450534"/>
            <a:ext cx="304800" cy="304800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5535602" y="270410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606252" y="2704109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47619" y="270887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1001703"/>
            <a:ext cx="304800" cy="304800"/>
          </a:xfrm>
          <a:prstGeom prst="rect">
            <a:avLst/>
          </a:prstGeom>
        </p:spPr>
      </p:pic>
      <p:pic>
        <p:nvPicPr>
          <p:cNvPr id="2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7994" y="1306503"/>
            <a:ext cx="304800" cy="304800"/>
          </a:xfrm>
          <a:prstGeom prst="rect">
            <a:avLst/>
          </a:prstGeom>
        </p:spPr>
      </p:pic>
      <p:pic>
        <p:nvPicPr>
          <p:cNvPr id="25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9384" y="1174106"/>
            <a:ext cx="304800" cy="30480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4234424" y="442468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153192" y="44262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273226" y="442468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4694" y="1775354"/>
            <a:ext cx="304800" cy="304800"/>
          </a:xfrm>
          <a:prstGeom prst="rect">
            <a:avLst/>
          </a:prstGeom>
        </p:spPr>
      </p:pic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702" y="2080154"/>
            <a:ext cx="304800" cy="304800"/>
          </a:xfrm>
          <a:prstGeom prst="rect">
            <a:avLst/>
          </a:prstGeom>
        </p:spPr>
      </p:pic>
      <p:pic>
        <p:nvPicPr>
          <p:cNvPr id="31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7092" y="1947757"/>
            <a:ext cx="304800" cy="304800"/>
          </a:xfrm>
          <a:prstGeom prst="rect">
            <a:avLst/>
          </a:prstGeom>
        </p:spPr>
      </p:pic>
      <p:sp>
        <p:nvSpPr>
          <p:cNvPr id="32" name="Скругленный прямоугольник 31"/>
          <p:cNvSpPr/>
          <p:nvPr/>
        </p:nvSpPr>
        <p:spPr>
          <a:xfrm>
            <a:off x="4217350" y="529352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136118" y="52951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56152" y="529352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6948" y="2565276"/>
            <a:ext cx="304800" cy="304800"/>
          </a:xfrm>
          <a:prstGeom prst="rect">
            <a:avLst/>
          </a:prstGeom>
        </p:spPr>
      </p:pic>
      <p:pic>
        <p:nvPicPr>
          <p:cNvPr id="3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7956" y="2870076"/>
            <a:ext cx="304800" cy="304800"/>
          </a:xfrm>
          <a:prstGeom prst="rect">
            <a:avLst/>
          </a:prstGeom>
        </p:spPr>
      </p:pic>
      <p:pic>
        <p:nvPicPr>
          <p:cNvPr id="37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99346" y="2737679"/>
            <a:ext cx="304800" cy="304800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5055117" y="600140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100775" y="600140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036218" y="600140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3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4" name="Объект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6368" y="91691"/>
            <a:ext cx="2913647" cy="401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0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4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10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02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10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402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463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10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4025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146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forum.materinstvo.ru/index.php?act=Attach&amp;type=post&amp;id=50081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7920" y="4925078"/>
            <a:ext cx="1214438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До колодца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От радости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козлёночка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Из копытца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57536" y="637362"/>
            <a:ext cx="2514864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Жеребёночком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5383202" y="2676103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464918" y="2676103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3059832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21950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971954" y="590615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906210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3" name="Объект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7254" y="205844"/>
            <a:ext cx="3125156" cy="3772893"/>
          </a:xfrm>
          <a:prstGeom prst="rect">
            <a:avLst/>
          </a:prstGeom>
        </p:spPr>
      </p:pic>
      <p:pic>
        <p:nvPicPr>
          <p:cNvPr id="44" name="Объект 2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754" y="3428892"/>
            <a:ext cx="1609211" cy="100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86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http://i030.radikal.ru/1010/93/97b716f7d2f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214313"/>
            <a:ext cx="3429000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Владелец\Мои документы\Мои рисунки\3a0d28aafd26[1]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039" y="3363649"/>
            <a:ext cx="2365826" cy="105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Владелец\Мои документы\Мои рисунки\3a0d28aafd26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0915" y="5313522"/>
            <a:ext cx="938213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Похлёбка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Медведица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Мишутка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Из чашки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За столом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476213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83202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4121950" y="405723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59832" y="405744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7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851920" y="590615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7195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i039.radikal.ru/1104/74/795238eb46c2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214313"/>
            <a:ext cx="3548062" cy="3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Владелец\Мои документы\Мои рисунки\a196d08bd6ce[1]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1522" y="3451752"/>
            <a:ext cx="1500188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Владелец\Мои документы\Мои рисунки\c95775cc2805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6313" y="4696549"/>
            <a:ext cx="1651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Горошку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 бережкам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Из окошка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К избушке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Лисичка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58898" y="281929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29548" y="281929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70915" y="282405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476213" y="130898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83202" y="130898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130898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3904817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966935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52471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059822" y="4011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21940" y="4011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76" y="4011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168026" y="487489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86794" y="487648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206828" y="487489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8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C:\Documents and Settings\Владелец\Рабочий стол\Новая папка\Маша и медведь\3 Я Ковалева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4346" y="3196480"/>
            <a:ext cx="1773237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C:\Documents and Settings\Владелец\Рабочий стол\Новая папка\Маша и медведь\маша-и-медведь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285728"/>
            <a:ext cx="3500462" cy="3602387"/>
          </a:xfrm>
          <a:prstGeom prst="roundRect">
            <a:avLst/>
          </a:prstGeom>
          <a:noFill/>
        </p:spPr>
      </p:pic>
      <p:pic>
        <p:nvPicPr>
          <p:cNvPr id="8" name="Picture 25" descr="C:\Documents and Settings\Владелец\Рабочий стол\Новая папка\русская изба\чаша с пирогами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705" y="5819456"/>
            <a:ext cx="1128935" cy="81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глушь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На пенёк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От подружек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деревню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Дедушка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65855" y="13289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45190" y="132167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9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6476213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383202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5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3059832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3211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121950" y="404458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1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2" name="Скругленный прямоугольник 31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7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3889354" y="591409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92687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7195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3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4" name="Picture 14" descr="C:\Documents and Settings\Владелец\Рабочий стол\Новая папка\Маша и медведь\2 Я Ковалева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2689" y="4306143"/>
            <a:ext cx="1103313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6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forum.materinstvo.ru/uploads/journals/1319619712/j238590_131979995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13" y="4500563"/>
            <a:ext cx="176053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Documents and Settings\Владелец\Мои документы\Мои рисунки\0d14a9fe1e4e[1]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254" y="3449360"/>
            <a:ext cx="212248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К дочке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Лошадь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Дочь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Под сосной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Мачеха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05563" y="275713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517580" y="275713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57950" y="276189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2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6422878" y="132101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329867" y="132101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517580" y="132101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4121950" y="405723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59832" y="4045979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3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3" name="Скругленный прямоугольник 32"/>
          <p:cNvSpPr/>
          <p:nvPr/>
        </p:nvSpPr>
        <p:spPr>
          <a:xfrm>
            <a:off x="4121950" y="492186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9" name="Скругленный прямоугольник 38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58655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90278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6" name="Объект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5" y="182252"/>
            <a:ext cx="3025448" cy="381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5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578</Words>
  <Application>Microsoft Office PowerPoint</Application>
  <PresentationFormat>Экран (4:3)</PresentationFormat>
  <Paragraphs>198</Paragraphs>
  <Slides>11</Slides>
  <Notes>0</Notes>
  <HiddenSlides>0</HiddenSlides>
  <MMClips>121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Анжелика</cp:lastModifiedBy>
  <cp:revision>45</cp:revision>
  <dcterms:created xsi:type="dcterms:W3CDTF">2012-09-09T15:22:47Z</dcterms:created>
  <dcterms:modified xsi:type="dcterms:W3CDTF">2012-09-18T11:44:59Z</dcterms:modified>
</cp:coreProperties>
</file>