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34FF-3BC4-4B46-B3E1-6D8FE19277B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E3DE3-8869-4E13-B7FA-11453BB753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12" Type="http://schemas.openxmlformats.org/officeDocument/2006/relationships/slide" Target="slide4.xml"/><Relationship Id="rId17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12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4.png"/><Relationship Id="rId10" Type="http://schemas.openxmlformats.org/officeDocument/2006/relationships/image" Target="../media/image38.png"/><Relationship Id="rId4" Type="http://schemas.openxmlformats.org/officeDocument/2006/relationships/slide" Target="slide5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enagold.narod.ru/fon/clipart/e/elsh/elshar149.png" TargetMode="External"/><Relationship Id="rId13" Type="http://schemas.openxmlformats.org/officeDocument/2006/relationships/hyperlink" Target="http://im3-tub-ru.yandex.net/i?id=10b0cae07beabc3680fa8244739b1092-00-144&amp;n=21" TargetMode="External"/><Relationship Id="rId18" Type="http://schemas.openxmlformats.org/officeDocument/2006/relationships/hyperlink" Target="http://img0.liveinternet.ru/images/attach/c/7/95/334/95334870_0_756a0_822d1213_XL.png" TargetMode="External"/><Relationship Id="rId3" Type="http://schemas.openxmlformats.org/officeDocument/2006/relationships/hyperlink" Target="http://s017.radikal.ru/i407/1211/b8/811dcf61f8f6.png" TargetMode="External"/><Relationship Id="rId7" Type="http://schemas.openxmlformats.org/officeDocument/2006/relationships/hyperlink" Target="http://lenagold.narod.ru/fon/clipart/e/elsh/elshar18.png" TargetMode="External"/><Relationship Id="rId12" Type="http://schemas.openxmlformats.org/officeDocument/2006/relationships/hyperlink" Target="http://lenagold.ru/fon/ori/sneg/snow28.gif" TargetMode="External"/><Relationship Id="rId17" Type="http://schemas.openxmlformats.org/officeDocument/2006/relationships/hyperlink" Target="http://r.foto.radikal.ru/0704/c5/86fc3e7ff6a7.png" TargetMode="External"/><Relationship Id="rId2" Type="http://schemas.openxmlformats.org/officeDocument/2006/relationships/hyperlink" Target="http://lenagold.narod.ru/fon/clipart/e/elka/elky296.png" TargetMode="External"/><Relationship Id="rId16" Type="http://schemas.openxmlformats.org/officeDocument/2006/relationships/hyperlink" Target="http://allsoundsaround.com/zvuk_bjuwegosja_stekl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nagold.narod.ru/fon/clipart/e/elsh/elshar16.png" TargetMode="External"/><Relationship Id="rId11" Type="http://schemas.openxmlformats.org/officeDocument/2006/relationships/hyperlink" Target="http://img-fotki.yandex.ru/get/6439/981986.1/0_7ddef_82c08521_orig" TargetMode="External"/><Relationship Id="rId5" Type="http://schemas.openxmlformats.org/officeDocument/2006/relationships/hyperlink" Target="http://img-fotki.yandex.ru/get/9826/981986.8c/0_8fe5c_f6f3a715_orig" TargetMode="External"/><Relationship Id="rId15" Type="http://schemas.openxmlformats.org/officeDocument/2006/relationships/hyperlink" Target="http://lenagold.narod.ru/fon/clipart/s/sneg/sneg29.png" TargetMode="External"/><Relationship Id="rId10" Type="http://schemas.openxmlformats.org/officeDocument/2006/relationships/hyperlink" Target="http://img-fotki.yandex.ru/get/5012/981986.8c/0_8ff9b_5d4d7566_orig" TargetMode="External"/><Relationship Id="rId4" Type="http://schemas.openxmlformats.org/officeDocument/2006/relationships/hyperlink" Target="http://lenagold.narod.ru/fon/clipart/e/elsh/elshar32.png" TargetMode="External"/><Relationship Id="rId9" Type="http://schemas.openxmlformats.org/officeDocument/2006/relationships/hyperlink" Target="http://papus666.narod.ru/clipart/e/elsh/elshar322.png" TargetMode="External"/><Relationship Id="rId14" Type="http://schemas.openxmlformats.org/officeDocument/2006/relationships/hyperlink" Target="http://s42.radikal.ru/i098/0810/a3/759291850b2b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0.xml"/><Relationship Id="rId18" Type="http://schemas.openxmlformats.org/officeDocument/2006/relationships/image" Target="../media/image10.png"/><Relationship Id="rId3" Type="http://schemas.openxmlformats.org/officeDocument/2006/relationships/slide" Target="slide11.xml"/><Relationship Id="rId7" Type="http://schemas.openxmlformats.org/officeDocument/2006/relationships/slide" Target="slide3.xml"/><Relationship Id="rId12" Type="http://schemas.openxmlformats.org/officeDocument/2006/relationships/image" Target="../media/image9.png"/><Relationship Id="rId17" Type="http://schemas.openxmlformats.org/officeDocument/2006/relationships/slide" Target="slide7.xml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image" Target="../media/image15.png"/><Relationship Id="rId15" Type="http://schemas.openxmlformats.org/officeDocument/2006/relationships/slide" Target="slide9.xml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slide" Target="slide8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17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5" Type="http://schemas.openxmlformats.org/officeDocument/2006/relationships/image" Target="../media/image32.pn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2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-420688" y="5372100"/>
            <a:ext cx="10175876" cy="2484438"/>
          </a:xfrm>
          <a:prstGeom prst="ellipse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378075" y="998538"/>
            <a:ext cx="3932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43" tIns="31071" rIns="62143" bIns="31071">
            <a:spAutoFit/>
          </a:bodyPr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Calibri" pitchFamily="34" charset="0"/>
              </a:rPr>
              <a:t>Игра-тренажёр по математике</a:t>
            </a:r>
          </a:p>
          <a:p>
            <a:pPr algn="ctr"/>
            <a:r>
              <a:rPr lang="ru-RU" sz="1900" b="1" dirty="0">
                <a:solidFill>
                  <a:srgbClr val="FF0000"/>
                </a:solidFill>
                <a:latin typeface="Calibri" pitchFamily="34" charset="0"/>
              </a:rPr>
              <a:t>2-3 класс</a:t>
            </a: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411163" y="1863725"/>
            <a:ext cx="265271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43" tIns="31071" rIns="62143" bIns="31071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Calibri" pitchFamily="34" charset="0"/>
              </a:rPr>
              <a:t>Болтанова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Светлана Юрьевна,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учитель начальных классов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МОУ СОШ № 90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г. Ярославля</a:t>
            </a:r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5897563" y="1863725"/>
            <a:ext cx="26511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43" tIns="31071" rIns="62143" bIns="31071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Calibri" pitchFamily="34" charset="0"/>
              </a:rPr>
              <a:t>Ступенькова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Лариса Юрьевна,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учитель начальных классов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МОБУ гимназия № 9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г.Сочи</a:t>
            </a:r>
          </a:p>
        </p:txBody>
      </p:sp>
      <p:pic>
        <p:nvPicPr>
          <p:cNvPr id="7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5" y="2457450"/>
            <a:ext cx="34290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42.radikal.ru/i098/0810/a3/759291850b2b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638" y="5197475"/>
            <a:ext cx="17367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42.radikal.ru/i098/0810/a3/759291850b2b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4838" y="5075238"/>
            <a:ext cx="150812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42.radikal.ru/i098/0810/a3/759291850b2b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5763" y="5254625"/>
            <a:ext cx="18748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http://img-fotki.yandex.ru/get/6439/981986.1/0_7ddef_82c08521_or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0163" y="1917700"/>
            <a:ext cx="1111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42.radikal.ru/i098/0810/a3/759291850b2b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4670425"/>
            <a:ext cx="15621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s42.radikal.ru/i098/0810/a3/759291850b2b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9038" y="4346575"/>
            <a:ext cx="14525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s42.radikal.ru/i098/0810/a3/759291850b2b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103813"/>
            <a:ext cx="1371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s42.radikal.ru/i098/0810/a3/759291850b2b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22925" y="5238750"/>
            <a:ext cx="15541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s42.radikal.ru/i098/0810/a3/759291850b2b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46638" y="4132263"/>
            <a:ext cx="20113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54163" y="6511925"/>
            <a:ext cx="6264275" cy="307975"/>
          </a:xfrm>
          <a:prstGeom prst="rect">
            <a:avLst/>
          </a:prstGeom>
          <a:noFill/>
        </p:spPr>
        <p:txBody>
          <a:bodyPr lIns="62143" tIns="31071" rIns="62143" bIns="3107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Конкурс педагогического мастерства «Новогодний серпантин»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89474" y="188640"/>
            <a:ext cx="4494003" cy="755246"/>
          </a:xfrm>
          <a:prstGeom prst="rect">
            <a:avLst/>
          </a:prstGeom>
          <a:noFill/>
        </p:spPr>
        <p:txBody>
          <a:bodyPr wrap="none" lIns="62143" tIns="31071" rIns="62143" bIns="31071">
            <a:spAutoFit/>
          </a:bodyPr>
          <a:lstStyle/>
          <a:p>
            <a:pPr algn="ctr">
              <a:defRPr/>
            </a:pPr>
            <a:r>
              <a:rPr lang="ru-RU" sz="45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18"/>
                  <a:stretch>
                    <a:fillRect/>
                  </a:stretch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Нарядим ёлочку!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420688" y="5265738"/>
            <a:ext cx="10175876" cy="2484437"/>
          </a:xfrm>
          <a:prstGeom prst="ellipse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913" y="512763"/>
            <a:ext cx="51006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http://lenagold.narod.ru/fon/clipart/s/sneg/sneg2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6738" y="0"/>
            <a:ext cx="957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1189038" y="5265738"/>
            <a:ext cx="862012" cy="1303337"/>
            <a:chOff x="7877638" y="1476375"/>
            <a:chExt cx="1601325" cy="2484748"/>
          </a:xfrm>
        </p:grpSpPr>
        <p:pic>
          <p:nvPicPr>
            <p:cNvPr id="6" name="Picture 8" descr="http://lenagold.narod.ru/fon/clipart/e/elsh/elshar3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77638" y="1476375"/>
              <a:ext cx="1601325" cy="191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095867" y="2142203"/>
              <a:ext cx="1082295" cy="18189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36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Группа 28"/>
          <p:cNvGrpSpPr>
            <a:grpSpLocks/>
          </p:cNvGrpSpPr>
          <p:nvPr/>
        </p:nvGrpSpPr>
        <p:grpSpPr bwMode="auto">
          <a:xfrm>
            <a:off x="7040563" y="4994275"/>
            <a:ext cx="731837" cy="1052513"/>
            <a:chOff x="8757593" y="7055029"/>
            <a:chExt cx="1368152" cy="1741284"/>
          </a:xfrm>
        </p:grpSpPr>
        <p:pic>
          <p:nvPicPr>
            <p:cNvPr id="9" name="Picture 5" descr="http://img-fotki.yandex.ru/get/9826/981986.8c/0_8fe5c_f6f3a715_ori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57593" y="7055029"/>
              <a:ext cx="1368152" cy="174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900047" y="7666974"/>
              <a:ext cx="1083244" cy="8667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18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1" name="Группа 17"/>
          <p:cNvGrpSpPr>
            <a:grpSpLocks/>
          </p:cNvGrpSpPr>
          <p:nvPr/>
        </p:nvGrpSpPr>
        <p:grpSpPr bwMode="auto">
          <a:xfrm>
            <a:off x="3749675" y="0"/>
            <a:ext cx="1554163" cy="1512888"/>
            <a:chOff x="12574016" y="827584"/>
            <a:chExt cx="2350445" cy="2231777"/>
          </a:xfrm>
        </p:grpSpPr>
        <p:pic>
          <p:nvPicPr>
            <p:cNvPr id="12" name="Picture 21" descr="http://img-fotki.yandex.ru/get/6439/981986.1/0_7ddef_82c08521_ori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574016" y="827584"/>
              <a:ext cx="2350445" cy="223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270266" y="1640204"/>
              <a:ext cx="1082790" cy="960156"/>
            </a:xfrm>
            <a:prstGeom prst="ellipse">
              <a:avLst/>
            </a:prstGeom>
            <a:solidFill>
              <a:srgbClr val="FF0000">
                <a:alpha val="63137"/>
              </a:srgbClr>
            </a:solidFill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: 9</a:t>
              </a:r>
            </a:p>
          </p:txBody>
        </p:sp>
      </p:grpSp>
      <p:grpSp>
        <p:nvGrpSpPr>
          <p:cNvPr id="14" name="Группа 25"/>
          <p:cNvGrpSpPr>
            <a:grpSpLocks/>
          </p:cNvGrpSpPr>
          <p:nvPr/>
        </p:nvGrpSpPr>
        <p:grpSpPr bwMode="auto">
          <a:xfrm>
            <a:off x="8047038" y="5373688"/>
            <a:ext cx="917575" cy="1331912"/>
            <a:chOff x="-5283969" y="2771800"/>
            <a:chExt cx="1543729" cy="2303869"/>
          </a:xfrm>
        </p:grpSpPr>
        <p:pic>
          <p:nvPicPr>
            <p:cNvPr id="15" name="Picture 6" descr="http://s017.radikal.ru/i407/1211/b8/811dcf61f8f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5283969" y="2771800"/>
              <a:ext cx="1543729" cy="186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-5067634" y="3425341"/>
              <a:ext cx="1135096" cy="1650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81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7" name="Группа 36"/>
          <p:cNvGrpSpPr>
            <a:grpSpLocks/>
          </p:cNvGrpSpPr>
          <p:nvPr/>
        </p:nvGrpSpPr>
        <p:grpSpPr bwMode="auto">
          <a:xfrm>
            <a:off x="3017838" y="5589588"/>
            <a:ext cx="914400" cy="1268412"/>
            <a:chOff x="9837738" y="1658411"/>
            <a:chExt cx="1619972" cy="2196172"/>
          </a:xfrm>
        </p:grpSpPr>
        <p:pic>
          <p:nvPicPr>
            <p:cNvPr id="18" name="Picture 13" descr="http://lenagold.narod.ru/fon/clipart/e/elsh/elshar149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837738" y="1658411"/>
              <a:ext cx="1619972" cy="219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0079609" y="2499498"/>
              <a:ext cx="1079981" cy="9043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27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0" name="Группа 38"/>
          <p:cNvGrpSpPr>
            <a:grpSpLocks/>
          </p:cNvGrpSpPr>
          <p:nvPr/>
        </p:nvGrpSpPr>
        <p:grpSpPr bwMode="auto">
          <a:xfrm>
            <a:off x="0" y="5157788"/>
            <a:ext cx="914400" cy="1079500"/>
            <a:chOff x="8973616" y="6444208"/>
            <a:chExt cx="1584176" cy="1697038"/>
          </a:xfrm>
        </p:grpSpPr>
        <p:pic>
          <p:nvPicPr>
            <p:cNvPr id="21" name="Picture 19" descr="http://papus666.narod.ru/clipart/e/elsh/elshar309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973616" y="6444208"/>
              <a:ext cx="1584176" cy="169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9259648" y="6948328"/>
              <a:ext cx="1080871" cy="746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56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3" name="Группа 35"/>
          <p:cNvGrpSpPr>
            <a:grpSpLocks/>
          </p:cNvGrpSpPr>
          <p:nvPr/>
        </p:nvGrpSpPr>
        <p:grpSpPr bwMode="auto">
          <a:xfrm>
            <a:off x="6218238" y="5529263"/>
            <a:ext cx="1090612" cy="1495425"/>
            <a:chOff x="972170" y="6372200"/>
            <a:chExt cx="1354087" cy="1992245"/>
          </a:xfrm>
        </p:grpSpPr>
        <p:pic>
          <p:nvPicPr>
            <p:cNvPr id="24" name="Picture 11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72170" y="6372200"/>
              <a:ext cx="1354087" cy="177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330895" y="7093384"/>
              <a:ext cx="792348" cy="1271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72</a:t>
              </a:r>
            </a:p>
          </p:txBody>
        </p:sp>
      </p:grpSp>
      <p:grpSp>
        <p:nvGrpSpPr>
          <p:cNvPr id="26" name="Группа 33"/>
          <p:cNvGrpSpPr>
            <a:grpSpLocks/>
          </p:cNvGrpSpPr>
          <p:nvPr/>
        </p:nvGrpSpPr>
        <p:grpSpPr bwMode="auto">
          <a:xfrm>
            <a:off x="1966913" y="5641975"/>
            <a:ext cx="904875" cy="1216025"/>
            <a:chOff x="7848870" y="4716016"/>
            <a:chExt cx="1714613" cy="1498236"/>
          </a:xfrm>
        </p:grpSpPr>
        <p:pic>
          <p:nvPicPr>
            <p:cNvPr id="27" name="Picture 9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848870" y="4716016"/>
              <a:ext cx="1714613" cy="149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8197809" y="5316485"/>
              <a:ext cx="1155108" cy="6454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9" name="Группа 26"/>
          <p:cNvGrpSpPr>
            <a:grpSpLocks/>
          </p:cNvGrpSpPr>
          <p:nvPr/>
        </p:nvGrpSpPr>
        <p:grpSpPr bwMode="auto">
          <a:xfrm>
            <a:off x="3932238" y="5832475"/>
            <a:ext cx="1019175" cy="1025525"/>
            <a:chOff x="6417332" y="4975766"/>
            <a:chExt cx="1944216" cy="1711013"/>
          </a:xfrm>
        </p:grpSpPr>
        <p:pic>
          <p:nvPicPr>
            <p:cNvPr id="30" name="Picture 15" descr="http://papus666.narod.ru/clipart/e/elsh/elshar322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417332" y="4975766"/>
              <a:ext cx="1944216" cy="171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941240" y="5561113"/>
              <a:ext cx="1081130" cy="8713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64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2" name="Группа 30"/>
          <p:cNvGrpSpPr>
            <a:grpSpLocks/>
          </p:cNvGrpSpPr>
          <p:nvPr/>
        </p:nvGrpSpPr>
        <p:grpSpPr bwMode="auto">
          <a:xfrm>
            <a:off x="5211763" y="5697538"/>
            <a:ext cx="823912" cy="1160462"/>
            <a:chOff x="7173416" y="3026971"/>
            <a:chExt cx="1430500" cy="1583275"/>
          </a:xfrm>
        </p:grpSpPr>
        <p:pic>
          <p:nvPicPr>
            <p:cNvPr id="33" name="Picture 7" descr="http://lenagold.narod.ru/fon/clipart/e/elsh/elshar16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173416" y="3026971"/>
              <a:ext cx="1430500" cy="158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7325010" y="3527294"/>
              <a:ext cx="1080455" cy="712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46E-7 3.88889E-6 L -0.38999 -0.5592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5326E-6 6.66667E-6 L -0.20006 -0.2835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586E-6 5E-6 L -0.26003 -0.426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46E-7 -3.61111E-6 L 0.08444 -0.169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7566E-6 -4.44444E-6 L 0.20999 -0.29913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7108E-7 5E-6 L 0.08499 -0.22847 " pathEditMode="relative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99 -0.22847 L 0.08995 0.00764 " pathEditMode="relative" ptsTypes="AA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6243E-6 3.33333E-6 L 0.54002 -0.157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002 -0.15746 L 0.54498 0.1418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004E-7 -3.61111E-6 L 0.02932 -0.204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2 -0.20469 L 0.03924 0.02569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198E-7 -8.33333E-7 L -0.17493 -0.60642 " pathEditMode="relative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93 -0.60642 L -0.17493 0.02361 " pathEditMode="relative" ptsTypes="AA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420688" y="5265738"/>
            <a:ext cx="10175876" cy="2484437"/>
          </a:xfrm>
          <a:prstGeom prst="ellipse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913" y="512763"/>
            <a:ext cx="51006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http://lenagold.narod.ru/fon/clipart/s/sneg/sneg29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6738" y="0"/>
            <a:ext cx="957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r.foto.radikal.ru/0704/c5/86fc3e7ff6a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763" y="2565400"/>
            <a:ext cx="10763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r.foto.radikal.ru/0704/c5/86fc3e7ff6a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1963" y="3752850"/>
            <a:ext cx="10763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r.foto.radikal.ru/0704/c5/86fc3e7ff6a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838" y="1701800"/>
            <a:ext cx="123348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r.foto.radikal.ru/0704/c5/86fc3e7ff6a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2835275"/>
            <a:ext cx="118903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r.foto.radikal.ru/0704/c5/86fc3e7ff6a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2925" y="350838"/>
            <a:ext cx="118903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r.foto.radikal.ru/0704/c5/86fc3e7ff6a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638" y="4238625"/>
            <a:ext cx="10509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r.foto.radikal.ru/0704/c5/86fc3e7ff6a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3075" y="4294188"/>
            <a:ext cx="10509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r.foto.radikal.ru/0704/c5/86fc3e7ff6a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56209">
            <a:off x="6604000" y="2279650"/>
            <a:ext cx="9588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r.foto.radikal.ru/0704/c5/86fc3e7ff6a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11363" y="944563"/>
            <a:ext cx="10683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r.foto.radikal.ru/0704/c5/86fc3e7ff6a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42888"/>
            <a:ext cx="12350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http://img-fotki.yandex.ru/get/6439/981986.1/0_7ddef_82c08521_ori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0086" y="0"/>
            <a:ext cx="15541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174625"/>
            <a:ext cx="9144000" cy="532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43" tIns="31071" rIns="62143" bIns="3107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2"/>
              </a:rPr>
              <a:t>http://lenagold.narod.ru/fon/clipart/e/elka/elky296.png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3"/>
              </a:rPr>
              <a:t>http://s017.radikal.ru/i407/1211/b8/811dcf61f8f6.png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4"/>
              </a:rPr>
              <a:t>http://lenagold.narod.ru/fon/clipart/e/elsh/elshar32.png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5"/>
              </a:rPr>
              <a:t>http://img-fotki.yandex.ru/get/9826/981986.8c/0_8fe5c_f6f3a715_orig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6"/>
              </a:rPr>
              <a:t>http://lenagold.narod.ru/fon/clipart/e/elsh/elshar16.png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7"/>
              </a:rPr>
              <a:t>http://lenagold.narod.ru/fon/clipart/e/elsh/elshar18.png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8"/>
              </a:rPr>
              <a:t>http://lenagold.narod.ru/fon/clipart/e/elsh/elshar149.png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9"/>
              </a:rPr>
              <a:t>http://papus666.narod.ru/clipart/e/elsh/elshar322.png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10"/>
              </a:rPr>
              <a:t>http://img-fotki.yandex.ru/get/5012/981986.8c/0_8ff9b_5d4d7566_orig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11"/>
              </a:rPr>
              <a:t>http://img-fotki.yandex.ru/get/6439/981986.1/0_7ddef_82c08521_orig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12"/>
              </a:rPr>
              <a:t>http://lenagold.ru/fon/ori/sneg/snow28.gif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13"/>
              </a:rPr>
              <a:t>http://im3-tub-ru.yandex.net/i?id=10b0cae07beabc3680fa8244739b1092-00-144&amp;n=21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14"/>
              </a:rPr>
              <a:t>http://s42.radikal.ru/i098/0810/a3/759291850b2b.png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15"/>
              </a:rPr>
              <a:t>http://lenagold.narod.ru/fon/clipart/s/sneg/sneg29.png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16"/>
              </a:rPr>
              <a:t>http://allsoundsaround.com/zvuk_bjuwegosja_stekla.html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17"/>
              </a:rPr>
              <a:t>http://r.foto.radikal.ru/0704/c5/86fc3e7ff6a7.png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18"/>
              </a:rPr>
              <a:t>http://img0.liveinternet.ru/images/attach/c/7/95/334/95334870_0_756a0_822d1213_XL.png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-420688" y="5372100"/>
            <a:ext cx="10175876" cy="2484438"/>
          </a:xfrm>
          <a:prstGeom prst="ellipse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12" descr="http://img0.liveinternet.ru/images/attach/c/7/95/334/95334870_0_756a0_822d1213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96888"/>
            <a:ext cx="3205163" cy="56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913" y="512763"/>
            <a:ext cx="51006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http://img-fotki.yandex.ru/get/6439/981986.1/0_7ddef_82c08521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9675" y="0"/>
            <a:ext cx="15541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s42.radikal.ru/i098/0810/a3/759291850b2b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638" y="5197475"/>
            <a:ext cx="17367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42.radikal.ru/i098/0810/a3/759291850b2b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4838" y="5075238"/>
            <a:ext cx="150812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42.radikal.ru/i098/0810/a3/759291850b2b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8363" y="4456113"/>
            <a:ext cx="14541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42.radikal.ru/i098/0810/a3/759291850b2b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4670425"/>
            <a:ext cx="15621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42.radikal.ru/i098/0810/a3/759291850b2b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22925" y="5238750"/>
            <a:ext cx="15541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42.radikal.ru/i098/0810/a3/759291850b2b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5103813"/>
            <a:ext cx="1371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s42.radikal.ru/i098/0810/a3/759291850b2b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46638" y="4132263"/>
            <a:ext cx="20113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42.radikal.ru/i098/0810/a3/759291850b2b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25763" y="5254625"/>
            <a:ext cx="18748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420688" y="5265738"/>
            <a:ext cx="10175876" cy="2484437"/>
          </a:xfrm>
          <a:prstGeom prst="ellipse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913" y="512763"/>
            <a:ext cx="51006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0"/>
          <p:cNvGrpSpPr>
            <a:grpSpLocks/>
          </p:cNvGrpSpPr>
          <p:nvPr/>
        </p:nvGrpSpPr>
        <p:grpSpPr bwMode="auto">
          <a:xfrm>
            <a:off x="5578475" y="5832475"/>
            <a:ext cx="822325" cy="1025525"/>
            <a:chOff x="7173416" y="3026971"/>
            <a:chExt cx="1430500" cy="1583275"/>
          </a:xfrm>
        </p:grpSpPr>
        <p:pic>
          <p:nvPicPr>
            <p:cNvPr id="5" name="Picture 7" descr="http://lenagold.narod.ru/fon/clipart/e/elsh/elshar1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73416" y="3026971"/>
              <a:ext cx="1430500" cy="158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325304" y="3526953"/>
              <a:ext cx="1079778" cy="8063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4343400" y="5643563"/>
            <a:ext cx="654050" cy="1008062"/>
            <a:chOff x="7877638" y="1476375"/>
            <a:chExt cx="1601325" cy="1919111"/>
          </a:xfrm>
        </p:grpSpPr>
        <p:pic>
          <p:nvPicPr>
            <p:cNvPr id="8" name="Picture 8" descr="http://lenagold.narod.ru/fon/clipart/e/elsh/elshar3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77638" y="1476375"/>
              <a:ext cx="1601325" cy="191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095294" y="2144285"/>
              <a:ext cx="1084394" cy="9973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0" name="Группа 17"/>
          <p:cNvGrpSpPr>
            <a:grpSpLocks/>
          </p:cNvGrpSpPr>
          <p:nvPr/>
        </p:nvGrpSpPr>
        <p:grpSpPr bwMode="auto">
          <a:xfrm>
            <a:off x="3749675" y="0"/>
            <a:ext cx="1554163" cy="1512888"/>
            <a:chOff x="12574016" y="827584"/>
            <a:chExt cx="2350445" cy="2231777"/>
          </a:xfrm>
        </p:grpSpPr>
        <p:pic>
          <p:nvPicPr>
            <p:cNvPr id="11" name="Picture 21" descr="http://img-fotki.yandex.ru/get/6439/981986.1/0_7ddef_82c08521_ori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74016" y="827584"/>
              <a:ext cx="2350445" cy="223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3270266" y="1640204"/>
              <a:ext cx="1082790" cy="960156"/>
            </a:xfrm>
            <a:prstGeom prst="ellipse">
              <a:avLst/>
            </a:prstGeom>
            <a:solidFill>
              <a:srgbClr val="FF0000">
                <a:alpha val="63137"/>
              </a:srgbClr>
            </a:solidFill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: 2</a:t>
              </a:r>
            </a:p>
          </p:txBody>
        </p:sp>
      </p:grpSp>
      <p:grpSp>
        <p:nvGrpSpPr>
          <p:cNvPr id="13" name="Группа 25"/>
          <p:cNvGrpSpPr>
            <a:grpSpLocks/>
          </p:cNvGrpSpPr>
          <p:nvPr/>
        </p:nvGrpSpPr>
        <p:grpSpPr bwMode="auto">
          <a:xfrm>
            <a:off x="6583363" y="5427663"/>
            <a:ext cx="941387" cy="1330325"/>
            <a:chOff x="-5283969" y="2771800"/>
            <a:chExt cx="1543729" cy="2303869"/>
          </a:xfrm>
        </p:grpSpPr>
        <p:pic>
          <p:nvPicPr>
            <p:cNvPr id="14" name="Picture 6" descr="http://s017.radikal.ru/i407/1211/b8/811dcf61f8f6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5283969" y="2771800"/>
              <a:ext cx="1543729" cy="186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-5067900" y="3426121"/>
              <a:ext cx="1135019" cy="16495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17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6" name="Группа 36"/>
          <p:cNvGrpSpPr>
            <a:grpSpLocks/>
          </p:cNvGrpSpPr>
          <p:nvPr/>
        </p:nvGrpSpPr>
        <p:grpSpPr bwMode="auto">
          <a:xfrm>
            <a:off x="2149475" y="5643563"/>
            <a:ext cx="909638" cy="998537"/>
            <a:chOff x="9837738" y="1658411"/>
            <a:chExt cx="1619972" cy="2196172"/>
          </a:xfrm>
        </p:grpSpPr>
        <p:pic>
          <p:nvPicPr>
            <p:cNvPr id="17" name="Picture 13" descr="http://lenagold.narod.ru/fon/clipart/e/elsh/elshar149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837738" y="1658411"/>
              <a:ext cx="1619972" cy="219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0055431" y="2412582"/>
              <a:ext cx="1079981" cy="1148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14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9" name="Группа 38"/>
          <p:cNvGrpSpPr>
            <a:grpSpLocks/>
          </p:cNvGrpSpPr>
          <p:nvPr/>
        </p:nvGrpSpPr>
        <p:grpSpPr bwMode="auto">
          <a:xfrm>
            <a:off x="0" y="5427663"/>
            <a:ext cx="731838" cy="809625"/>
            <a:chOff x="8973616" y="6444208"/>
            <a:chExt cx="1584176" cy="1697038"/>
          </a:xfrm>
        </p:grpSpPr>
        <p:pic>
          <p:nvPicPr>
            <p:cNvPr id="20" name="Picture 19" descr="http://papus666.narod.ru/clipart/e/elsh/elshar309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973616" y="6444208"/>
              <a:ext cx="1584176" cy="169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9258837" y="6946663"/>
              <a:ext cx="1082461" cy="1094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2" name="Группа 35"/>
          <p:cNvGrpSpPr>
            <a:grpSpLocks/>
          </p:cNvGrpSpPr>
          <p:nvPr/>
        </p:nvGrpSpPr>
        <p:grpSpPr bwMode="auto">
          <a:xfrm>
            <a:off x="1331913" y="4779963"/>
            <a:ext cx="1046162" cy="1403350"/>
            <a:chOff x="972170" y="6372200"/>
            <a:chExt cx="1354087" cy="1871597"/>
          </a:xfrm>
        </p:grpSpPr>
        <p:pic>
          <p:nvPicPr>
            <p:cNvPr id="23" name="Picture 11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72170" y="6372200"/>
              <a:ext cx="1354087" cy="177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251618" y="6971364"/>
              <a:ext cx="793138" cy="12724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16</a:t>
              </a:r>
            </a:p>
          </p:txBody>
        </p:sp>
      </p:grpSp>
      <p:grpSp>
        <p:nvGrpSpPr>
          <p:cNvPr id="25" name="Группа 33"/>
          <p:cNvGrpSpPr>
            <a:grpSpLocks/>
          </p:cNvGrpSpPr>
          <p:nvPr/>
        </p:nvGrpSpPr>
        <p:grpSpPr bwMode="auto">
          <a:xfrm>
            <a:off x="777875" y="5427663"/>
            <a:ext cx="1201738" cy="1214437"/>
            <a:chOff x="7848870" y="4716016"/>
            <a:chExt cx="1714613" cy="1498236"/>
          </a:xfrm>
        </p:grpSpPr>
        <p:pic>
          <p:nvPicPr>
            <p:cNvPr id="26" name="Picture 9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848870" y="4716016"/>
              <a:ext cx="1714613" cy="149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8195417" y="5315311"/>
              <a:ext cx="1157419" cy="6462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18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28" name="Picture 33" descr="http://lenagold.narod.ru/fon/clipart/s/sneg/sneg29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86738" y="0"/>
            <a:ext cx="957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26"/>
          <p:cNvGrpSpPr>
            <a:grpSpLocks/>
          </p:cNvGrpSpPr>
          <p:nvPr/>
        </p:nvGrpSpPr>
        <p:grpSpPr bwMode="auto">
          <a:xfrm>
            <a:off x="7680325" y="5427663"/>
            <a:ext cx="1019175" cy="1025525"/>
            <a:chOff x="6417332" y="4975766"/>
            <a:chExt cx="1944216" cy="1711013"/>
          </a:xfrm>
        </p:grpSpPr>
        <p:pic>
          <p:nvPicPr>
            <p:cNvPr id="30" name="Picture 15" descr="http://papus666.narod.ru/clipart/e/elsh/elshar322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417332" y="4975766"/>
              <a:ext cx="1944216" cy="171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941242" y="5516086"/>
              <a:ext cx="1081129" cy="8713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2" name="Группа 28"/>
          <p:cNvGrpSpPr>
            <a:grpSpLocks/>
          </p:cNvGrpSpPr>
          <p:nvPr/>
        </p:nvGrpSpPr>
        <p:grpSpPr bwMode="auto">
          <a:xfrm>
            <a:off x="3063875" y="5805488"/>
            <a:ext cx="931863" cy="1052512"/>
            <a:chOff x="8757593" y="7055029"/>
            <a:chExt cx="1368152" cy="1741284"/>
          </a:xfrm>
        </p:grpSpPr>
        <p:pic>
          <p:nvPicPr>
            <p:cNvPr id="33" name="Picture 5" descr="http://img-fotki.yandex.ru/get/9826/981986.8c/0_8fe5c_f6f3a715_ori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757593" y="7055029"/>
              <a:ext cx="1368152" cy="174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8899770" y="7666973"/>
              <a:ext cx="1083799" cy="8667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19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46E-7 2.77778E-7 L 0.03516 -0.502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2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16 -0.50226 L 0.01014 -0.0612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198E-7 3.88889E-6 L -0.3599 -0.29931 " pathEditMode="relative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99 -0.29931 L -0.36001 0.086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751E-6 2.77778E-6 L 0.47002 -0.3975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02 -0.39757 L 0.47002 0.0828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9506E-6 -5.55556E-6 L -0.31503 -0.53542 " pathEditMode="relative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4198E-7 1.38889E-6 L -0.01565 -0.593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2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332E-6 2.5E-6 L -0.08002 -0.409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2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46E-7 -3.33333E-6 L 0.30754 -0.230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332E-6 2.5E-6 L 0.21009 -0.3095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 0.00608 L 0.29056 -0.167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420688" y="5265738"/>
            <a:ext cx="10175876" cy="2484437"/>
          </a:xfrm>
          <a:prstGeom prst="ellipse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913" y="512763"/>
            <a:ext cx="51006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http://lenagold.narod.ru/fon/clipart/s/sneg/sneg2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6738" y="0"/>
            <a:ext cx="957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1463675" y="4994275"/>
            <a:ext cx="823913" cy="1027113"/>
            <a:chOff x="7173416" y="3026971"/>
            <a:chExt cx="1430500" cy="1583275"/>
          </a:xfrm>
        </p:grpSpPr>
        <p:pic>
          <p:nvPicPr>
            <p:cNvPr id="6" name="Picture 7" descr="http://lenagold.narod.ru/fon/clipart/e/elsh/elshar1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73416" y="3026971"/>
              <a:ext cx="1430500" cy="158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325011" y="3526180"/>
              <a:ext cx="1080454" cy="8075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6203950" y="5724525"/>
            <a:ext cx="889000" cy="1008063"/>
            <a:chOff x="7877638" y="1476375"/>
            <a:chExt cx="1601325" cy="1919111"/>
          </a:xfrm>
        </p:grpSpPr>
        <p:pic>
          <p:nvPicPr>
            <p:cNvPr id="9" name="Picture 8" descr="http://lenagold.narod.ru/fon/clipart/e/elsh/elshar3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77638" y="1476375"/>
              <a:ext cx="1601325" cy="191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097821" y="2144287"/>
              <a:ext cx="1080894" cy="9973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27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1" name="Группа 28"/>
          <p:cNvGrpSpPr>
            <a:grpSpLocks/>
          </p:cNvGrpSpPr>
          <p:nvPr/>
        </p:nvGrpSpPr>
        <p:grpSpPr bwMode="auto">
          <a:xfrm>
            <a:off x="2411413" y="5805488"/>
            <a:ext cx="881062" cy="1052512"/>
            <a:chOff x="8757593" y="7055029"/>
            <a:chExt cx="1368152" cy="1741284"/>
          </a:xfrm>
        </p:grpSpPr>
        <p:pic>
          <p:nvPicPr>
            <p:cNvPr id="12" name="Picture 5" descr="http://img-fotki.yandex.ru/get/9826/981986.8c/0_8fe5c_f6f3a715_ori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757593" y="7055029"/>
              <a:ext cx="1368152" cy="174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900571" y="7666973"/>
              <a:ext cx="1082196" cy="8667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4" name="Группа 17"/>
          <p:cNvGrpSpPr>
            <a:grpSpLocks/>
          </p:cNvGrpSpPr>
          <p:nvPr/>
        </p:nvGrpSpPr>
        <p:grpSpPr bwMode="auto">
          <a:xfrm>
            <a:off x="3749675" y="0"/>
            <a:ext cx="1554163" cy="1512888"/>
            <a:chOff x="12574016" y="827584"/>
            <a:chExt cx="2350445" cy="2231777"/>
          </a:xfrm>
        </p:grpSpPr>
        <p:pic>
          <p:nvPicPr>
            <p:cNvPr id="15" name="Picture 21" descr="http://img-fotki.yandex.ru/get/6439/981986.1/0_7ddef_82c08521_ori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574016" y="827584"/>
              <a:ext cx="2350445" cy="223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3270266" y="1640204"/>
              <a:ext cx="1082790" cy="960156"/>
            </a:xfrm>
            <a:prstGeom prst="ellipse">
              <a:avLst/>
            </a:prstGeom>
            <a:solidFill>
              <a:srgbClr val="FF0000">
                <a:alpha val="63137"/>
              </a:srgbClr>
            </a:solidFill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: 3</a:t>
              </a:r>
            </a:p>
          </p:txBody>
        </p:sp>
      </p:grp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8047038" y="5265738"/>
            <a:ext cx="773112" cy="1079500"/>
            <a:chOff x="-5283969" y="2771800"/>
            <a:chExt cx="1543729" cy="1868476"/>
          </a:xfrm>
        </p:grpSpPr>
        <p:pic>
          <p:nvPicPr>
            <p:cNvPr id="18" name="Picture 6" descr="http://s017.radikal.ru/i407/1211/b8/811dcf61f8f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5283969" y="2771800"/>
              <a:ext cx="1543729" cy="186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-5068417" y="3425767"/>
              <a:ext cx="1134816" cy="904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25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0" name="Группа 36"/>
          <p:cNvGrpSpPr>
            <a:grpSpLocks/>
          </p:cNvGrpSpPr>
          <p:nvPr/>
        </p:nvGrpSpPr>
        <p:grpSpPr bwMode="auto">
          <a:xfrm>
            <a:off x="3932238" y="5859463"/>
            <a:ext cx="784225" cy="998537"/>
            <a:chOff x="9837738" y="1658411"/>
            <a:chExt cx="1619972" cy="2196172"/>
          </a:xfrm>
        </p:grpSpPr>
        <p:pic>
          <p:nvPicPr>
            <p:cNvPr id="21" name="Picture 13" descr="http://lenagold.narod.ru/fon/clipart/e/elsh/elshar149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837738" y="1658411"/>
              <a:ext cx="1619972" cy="219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0054172" y="2412582"/>
              <a:ext cx="1078887" cy="10160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24</a:t>
              </a:r>
              <a:endPara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3" name="Группа 38"/>
          <p:cNvGrpSpPr>
            <a:grpSpLocks/>
          </p:cNvGrpSpPr>
          <p:nvPr/>
        </p:nvGrpSpPr>
        <p:grpSpPr bwMode="auto">
          <a:xfrm>
            <a:off x="1403350" y="5967413"/>
            <a:ext cx="882650" cy="890587"/>
            <a:chOff x="8973616" y="6276973"/>
            <a:chExt cx="1584176" cy="1864273"/>
          </a:xfrm>
        </p:grpSpPr>
        <p:pic>
          <p:nvPicPr>
            <p:cNvPr id="24" name="Picture 19" descr="http://papus666.narod.ru/clipart/e/elsh/elshar309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973616" y="6276973"/>
              <a:ext cx="1584176" cy="1864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9275635" y="6841905"/>
              <a:ext cx="1082710" cy="10966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21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6" name="Группа 35"/>
          <p:cNvGrpSpPr>
            <a:grpSpLocks/>
          </p:cNvGrpSpPr>
          <p:nvPr/>
        </p:nvGrpSpPr>
        <p:grpSpPr bwMode="auto">
          <a:xfrm>
            <a:off x="5075238" y="5751513"/>
            <a:ext cx="1081087" cy="1328737"/>
            <a:chOff x="972170" y="6372200"/>
            <a:chExt cx="1354087" cy="1771097"/>
          </a:xfrm>
        </p:grpSpPr>
        <p:pic>
          <p:nvPicPr>
            <p:cNvPr id="27" name="Picture 11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72170" y="6372200"/>
              <a:ext cx="1354087" cy="177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1332066" y="7091642"/>
              <a:ext cx="791376" cy="698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15</a:t>
              </a:r>
            </a:p>
          </p:txBody>
        </p:sp>
      </p:grpSp>
      <p:grpSp>
        <p:nvGrpSpPr>
          <p:cNvPr id="29" name="Группа 33"/>
          <p:cNvGrpSpPr>
            <a:grpSpLocks/>
          </p:cNvGrpSpPr>
          <p:nvPr/>
        </p:nvGrpSpPr>
        <p:grpSpPr bwMode="auto">
          <a:xfrm>
            <a:off x="6858000" y="5156200"/>
            <a:ext cx="1169988" cy="1217613"/>
            <a:chOff x="7848870" y="4716016"/>
            <a:chExt cx="1714613" cy="1498236"/>
          </a:xfrm>
        </p:grpSpPr>
        <p:pic>
          <p:nvPicPr>
            <p:cNvPr id="30" name="Picture 9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48870" y="4716016"/>
              <a:ext cx="1714613" cy="149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8195516" y="5315701"/>
              <a:ext cx="1158585" cy="6446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2" name="Группа 26"/>
          <p:cNvGrpSpPr>
            <a:grpSpLocks/>
          </p:cNvGrpSpPr>
          <p:nvPr/>
        </p:nvGrpSpPr>
        <p:grpSpPr bwMode="auto">
          <a:xfrm>
            <a:off x="274638" y="5265738"/>
            <a:ext cx="1019175" cy="1025525"/>
            <a:chOff x="6417332" y="4975766"/>
            <a:chExt cx="1944216" cy="1711013"/>
          </a:xfrm>
        </p:grpSpPr>
        <p:pic>
          <p:nvPicPr>
            <p:cNvPr id="33" name="Picture 15" descr="http://papus666.narod.ru/clipart/e/elsh/elshar322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417332" y="4975766"/>
              <a:ext cx="1944216" cy="171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6941240" y="5516086"/>
              <a:ext cx="1081130" cy="8713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28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497E-6 5E-6 L 0.25 -0.5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2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751E-6 -0.00208 L 0.34997 -0.576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337E-6 -1.38889E-6 L -0.00495 -0.48819 " pathEditMode="relative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4198E-7 -8.05556E-6 L -0.02502 -0.38577 " pathEditMode="relative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7196E-6 6.11111E-6 L -0.13999 -0.14965 " pathEditMode="relative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5 0.00208 L 0.26996 -0.168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2312E-6 L -0.34514 -0.208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7566E-6 4.44444E-6 L 0.41997 -0.25191 " pathEditMode="relative" ptsTypes="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97 -0.25191 L 0.41997 0.08663 " pathEditMode="relative" ptsTypes="AA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6737E-7 3.88889E-6 L -0.56007 -0.2757 " pathEditMode="relative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07 -0.2757 L -0.56007 0.07864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420688" y="5265738"/>
            <a:ext cx="10175876" cy="2484437"/>
          </a:xfrm>
          <a:prstGeom prst="ellipse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913" y="512763"/>
            <a:ext cx="51006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http://lenagold.narod.ru/fon/clipart/s/sneg/sneg2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6738" y="0"/>
            <a:ext cx="957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4708525" y="5832475"/>
            <a:ext cx="1087438" cy="1268413"/>
            <a:chOff x="7173416" y="3026971"/>
            <a:chExt cx="1430500" cy="1583275"/>
          </a:xfrm>
        </p:grpSpPr>
        <p:pic>
          <p:nvPicPr>
            <p:cNvPr id="6" name="Picture 7" descr="http://lenagold.narod.ru/fon/clipart/e/elsh/elshar1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73416" y="3026971"/>
              <a:ext cx="1430500" cy="158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323775" y="3526327"/>
              <a:ext cx="1081750" cy="806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6203950" y="5724525"/>
            <a:ext cx="889000" cy="1304925"/>
            <a:chOff x="7877638" y="1476375"/>
            <a:chExt cx="1601325" cy="2484748"/>
          </a:xfrm>
        </p:grpSpPr>
        <p:pic>
          <p:nvPicPr>
            <p:cNvPr id="9" name="Picture 8" descr="http://lenagold.narod.ru/fon/clipart/e/elsh/elshar3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77638" y="1476375"/>
              <a:ext cx="1601325" cy="191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097821" y="2144416"/>
              <a:ext cx="1080894" cy="18167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36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1" name="Группа 17"/>
          <p:cNvGrpSpPr>
            <a:grpSpLocks/>
          </p:cNvGrpSpPr>
          <p:nvPr/>
        </p:nvGrpSpPr>
        <p:grpSpPr bwMode="auto">
          <a:xfrm>
            <a:off x="3749675" y="0"/>
            <a:ext cx="1554163" cy="1512888"/>
            <a:chOff x="12574016" y="827584"/>
            <a:chExt cx="2350445" cy="2231777"/>
          </a:xfrm>
        </p:grpSpPr>
        <p:pic>
          <p:nvPicPr>
            <p:cNvPr id="12" name="Picture 21" descr="http://img-fotki.yandex.ru/get/6439/981986.1/0_7ddef_82c08521_ori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574016" y="827584"/>
              <a:ext cx="2350445" cy="223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270266" y="1640204"/>
              <a:ext cx="1082790" cy="960156"/>
            </a:xfrm>
            <a:prstGeom prst="ellipse">
              <a:avLst/>
            </a:prstGeom>
            <a:solidFill>
              <a:srgbClr val="FF0000">
                <a:alpha val="63137"/>
              </a:srgbClr>
            </a:solidFill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: 4</a:t>
              </a:r>
            </a:p>
          </p:txBody>
        </p:sp>
      </p:grpSp>
      <p:grpSp>
        <p:nvGrpSpPr>
          <p:cNvPr id="14" name="Группа 25"/>
          <p:cNvGrpSpPr>
            <a:grpSpLocks/>
          </p:cNvGrpSpPr>
          <p:nvPr/>
        </p:nvGrpSpPr>
        <p:grpSpPr bwMode="auto">
          <a:xfrm>
            <a:off x="8047038" y="5373688"/>
            <a:ext cx="1096962" cy="1331912"/>
            <a:chOff x="-5283969" y="2771800"/>
            <a:chExt cx="1543729" cy="2303869"/>
          </a:xfrm>
        </p:grpSpPr>
        <p:pic>
          <p:nvPicPr>
            <p:cNvPr id="15" name="Picture 6" descr="http://s017.radikal.ru/i407/1211/b8/811dcf61f8f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5283969" y="2771800"/>
              <a:ext cx="1543729" cy="186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-5067267" y="3425341"/>
              <a:ext cx="1132665" cy="1650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34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7" name="Группа 36"/>
          <p:cNvGrpSpPr>
            <a:grpSpLocks/>
          </p:cNvGrpSpPr>
          <p:nvPr/>
        </p:nvGrpSpPr>
        <p:grpSpPr bwMode="auto">
          <a:xfrm>
            <a:off x="2560638" y="5859463"/>
            <a:ext cx="931862" cy="1296987"/>
            <a:chOff x="9837738" y="1658411"/>
            <a:chExt cx="1619972" cy="2851490"/>
          </a:xfrm>
        </p:grpSpPr>
        <p:pic>
          <p:nvPicPr>
            <p:cNvPr id="18" name="Picture 13" descr="http://lenagold.narod.ru/fon/clipart/e/elsh/elshar149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837738" y="1658411"/>
              <a:ext cx="1619972" cy="219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0052998" y="2412294"/>
              <a:ext cx="1081822" cy="2097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24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0" name="Группа 38"/>
          <p:cNvGrpSpPr>
            <a:grpSpLocks/>
          </p:cNvGrpSpPr>
          <p:nvPr/>
        </p:nvGrpSpPr>
        <p:grpSpPr bwMode="auto">
          <a:xfrm>
            <a:off x="0" y="5084763"/>
            <a:ext cx="1116013" cy="1536700"/>
            <a:chOff x="8973616" y="6444208"/>
            <a:chExt cx="1584176" cy="2500325"/>
          </a:xfrm>
        </p:grpSpPr>
        <p:pic>
          <p:nvPicPr>
            <p:cNvPr id="21" name="Picture 19" descr="http://papus666.narod.ru/clipart/e/elsh/elshar309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973616" y="6444208"/>
              <a:ext cx="1584176" cy="169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9259805" y="6947888"/>
              <a:ext cx="1081656" cy="1996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22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3" name="Группа 35"/>
          <p:cNvGrpSpPr>
            <a:grpSpLocks/>
          </p:cNvGrpSpPr>
          <p:nvPr/>
        </p:nvGrpSpPr>
        <p:grpSpPr bwMode="auto">
          <a:xfrm>
            <a:off x="1331913" y="4779963"/>
            <a:ext cx="1046162" cy="1493837"/>
            <a:chOff x="972170" y="6372200"/>
            <a:chExt cx="1354087" cy="1992245"/>
          </a:xfrm>
        </p:grpSpPr>
        <p:pic>
          <p:nvPicPr>
            <p:cNvPr id="24" name="Picture 11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72170" y="6372200"/>
              <a:ext cx="1354087" cy="177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331753" y="7092034"/>
              <a:ext cx="793138" cy="1272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16</a:t>
              </a:r>
            </a:p>
          </p:txBody>
        </p:sp>
      </p:grpSp>
      <p:grpSp>
        <p:nvGrpSpPr>
          <p:cNvPr id="26" name="Группа 33"/>
          <p:cNvGrpSpPr>
            <a:grpSpLocks/>
          </p:cNvGrpSpPr>
          <p:nvPr/>
        </p:nvGrpSpPr>
        <p:grpSpPr bwMode="auto">
          <a:xfrm>
            <a:off x="777875" y="5427663"/>
            <a:ext cx="1201738" cy="1214437"/>
            <a:chOff x="7848870" y="4716016"/>
            <a:chExt cx="1714613" cy="1498236"/>
          </a:xfrm>
        </p:grpSpPr>
        <p:pic>
          <p:nvPicPr>
            <p:cNvPr id="27" name="Picture 9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848870" y="4716016"/>
              <a:ext cx="1714613" cy="149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8195417" y="5248722"/>
              <a:ext cx="1157419" cy="6443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9" name="Группа 26"/>
          <p:cNvGrpSpPr>
            <a:grpSpLocks/>
          </p:cNvGrpSpPr>
          <p:nvPr/>
        </p:nvGrpSpPr>
        <p:grpSpPr bwMode="auto">
          <a:xfrm>
            <a:off x="6937375" y="5156200"/>
            <a:ext cx="1017588" cy="1027113"/>
            <a:chOff x="6417332" y="4975766"/>
            <a:chExt cx="1944216" cy="1711013"/>
          </a:xfrm>
        </p:grpSpPr>
        <p:pic>
          <p:nvPicPr>
            <p:cNvPr id="30" name="Picture 15" descr="http://papus666.narod.ru/clipart/e/elsh/elshar322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417332" y="4975766"/>
              <a:ext cx="1944216" cy="171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802536" y="5496740"/>
              <a:ext cx="1082815" cy="87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28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2" name="Группа 28"/>
          <p:cNvGrpSpPr>
            <a:grpSpLocks/>
          </p:cNvGrpSpPr>
          <p:nvPr/>
        </p:nvGrpSpPr>
        <p:grpSpPr bwMode="auto">
          <a:xfrm>
            <a:off x="3932238" y="5805488"/>
            <a:ext cx="731837" cy="1052512"/>
            <a:chOff x="8757593" y="7055029"/>
            <a:chExt cx="1368152" cy="1741284"/>
          </a:xfrm>
        </p:grpSpPr>
        <p:pic>
          <p:nvPicPr>
            <p:cNvPr id="33" name="Picture 5" descr="http://img-fotki.yandex.ru/get/9826/981986.8c/0_8fe5c_f6f3a715_ori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757593" y="7055029"/>
              <a:ext cx="1368152" cy="174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8900047" y="7666973"/>
              <a:ext cx="1083244" cy="8667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6667E-6 L 0.01003 -0.59861 " pathEditMode="relative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5986 L 0.01499 0.00782 " pathEditMode="relative" ptsTypes="AA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198E-7 3.88889E-6 L -0.3599 -0.29931 " pathEditMode="relative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99 -0.2993 L -0.3599 0.07084 " pathEditMode="relative" ptsTypes="AA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751E-6 2.77778E-6 L 0.47002 -0.3975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02 -0.39757 L 0.47002 0.0828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9506E-6 -5.55556E-6 L -0.31503 -0.53542 " pathEditMode="relative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494E-6 -3.88889E-6 L -0.15499 -0.496 " pathEditMode="relative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663E-6 1.38889E-6 L -0.13999 -0.47239 " pathEditMode="relative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46E-7 -3.33333E-6 L 0.30754 -0.230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46E-7 1.94444E-6 L 0.19003 -0.14167 " pathEditMode="relative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187E-7 -1.11111E-6 L 0.36552 -0.127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420688" y="5265738"/>
            <a:ext cx="10175876" cy="2484437"/>
          </a:xfrm>
          <a:prstGeom prst="ellipse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913" y="512763"/>
            <a:ext cx="51006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http://lenagold.narod.ru/fon/clipart/s/sneg/sneg2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6738" y="0"/>
            <a:ext cx="957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26"/>
          <p:cNvGrpSpPr>
            <a:grpSpLocks/>
          </p:cNvGrpSpPr>
          <p:nvPr/>
        </p:nvGrpSpPr>
        <p:grpSpPr bwMode="auto">
          <a:xfrm>
            <a:off x="6937375" y="5156200"/>
            <a:ext cx="1063625" cy="1027113"/>
            <a:chOff x="6417332" y="4975766"/>
            <a:chExt cx="1944216" cy="1711013"/>
          </a:xfrm>
        </p:grpSpPr>
        <p:pic>
          <p:nvPicPr>
            <p:cNvPr id="6" name="Picture 15" descr="http://papus666.narod.ru/clipart/e/elsh/elshar32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17332" y="4975766"/>
              <a:ext cx="1944216" cy="171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3274" y="5496740"/>
              <a:ext cx="1082376" cy="8716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25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Группа 30"/>
          <p:cNvGrpSpPr>
            <a:grpSpLocks/>
          </p:cNvGrpSpPr>
          <p:nvPr/>
        </p:nvGrpSpPr>
        <p:grpSpPr bwMode="auto">
          <a:xfrm>
            <a:off x="4708525" y="5832475"/>
            <a:ext cx="823913" cy="1025525"/>
            <a:chOff x="7173416" y="3026971"/>
            <a:chExt cx="1430500" cy="1583275"/>
          </a:xfrm>
        </p:grpSpPr>
        <p:pic>
          <p:nvPicPr>
            <p:cNvPr id="9" name="Picture 7" descr="http://lenagold.narod.ru/fon/clipart/e/elsh/elshar16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73416" y="3026971"/>
              <a:ext cx="1430500" cy="158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325011" y="3526953"/>
              <a:ext cx="1080454" cy="8077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35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1" name="Группа 35"/>
          <p:cNvGrpSpPr>
            <a:grpSpLocks/>
          </p:cNvGrpSpPr>
          <p:nvPr/>
        </p:nvGrpSpPr>
        <p:grpSpPr bwMode="auto">
          <a:xfrm>
            <a:off x="6203950" y="5724525"/>
            <a:ext cx="815975" cy="1007002"/>
            <a:chOff x="7877638" y="1476375"/>
            <a:chExt cx="1601325" cy="1919111"/>
          </a:xfrm>
        </p:grpSpPr>
        <p:pic>
          <p:nvPicPr>
            <p:cNvPr id="12" name="Picture 8" descr="http://lenagold.narod.ru/fon/clipart/e/elsh/elshar32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77638" y="1476375"/>
              <a:ext cx="1601325" cy="191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095717" y="2141964"/>
              <a:ext cx="1081051" cy="9971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50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4" name="Группа 28"/>
          <p:cNvGrpSpPr>
            <a:grpSpLocks/>
          </p:cNvGrpSpPr>
          <p:nvPr/>
        </p:nvGrpSpPr>
        <p:grpSpPr bwMode="auto">
          <a:xfrm>
            <a:off x="3707904" y="5805488"/>
            <a:ext cx="910134" cy="1323994"/>
            <a:chOff x="8757593" y="7055029"/>
            <a:chExt cx="1368152" cy="2190426"/>
          </a:xfrm>
        </p:grpSpPr>
        <p:pic>
          <p:nvPicPr>
            <p:cNvPr id="15" name="Picture 5" descr="http://img-fotki.yandex.ru/get/9826/981986.8c/0_8fe5c_f6f3a715_ori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757593" y="7055029"/>
              <a:ext cx="1368152" cy="174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8903276" y="7666973"/>
              <a:ext cx="1076786" cy="15784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8047038" y="5373688"/>
            <a:ext cx="776287" cy="935037"/>
            <a:chOff x="-5283969" y="2771800"/>
            <a:chExt cx="1543729" cy="1868476"/>
          </a:xfrm>
        </p:grpSpPr>
        <p:pic>
          <p:nvPicPr>
            <p:cNvPr id="18" name="Picture 6" descr="http://s017.radikal.ru/i407/1211/b8/811dcf61f8f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5283969" y="2771800"/>
              <a:ext cx="1543729" cy="186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-5069299" y="3425291"/>
              <a:ext cx="1133330" cy="10455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54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0" name="Группа 36"/>
          <p:cNvGrpSpPr>
            <a:grpSpLocks/>
          </p:cNvGrpSpPr>
          <p:nvPr/>
        </p:nvGrpSpPr>
        <p:grpSpPr bwMode="auto">
          <a:xfrm>
            <a:off x="2339752" y="5859463"/>
            <a:ext cx="952723" cy="1457969"/>
            <a:chOff x="9837738" y="1658411"/>
            <a:chExt cx="1619972" cy="2852624"/>
          </a:xfrm>
        </p:grpSpPr>
        <p:pic>
          <p:nvPicPr>
            <p:cNvPr id="21" name="Picture 13" descr="http://lenagold.narod.ru/fon/clipart/e/elsh/elshar149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837738" y="1658411"/>
              <a:ext cx="1619972" cy="219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0055609" y="2412582"/>
              <a:ext cx="1078810" cy="20984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27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3" name="Группа 35"/>
          <p:cNvGrpSpPr>
            <a:grpSpLocks/>
          </p:cNvGrpSpPr>
          <p:nvPr/>
        </p:nvGrpSpPr>
        <p:grpSpPr bwMode="auto">
          <a:xfrm>
            <a:off x="1554163" y="4779963"/>
            <a:ext cx="1145629" cy="1331335"/>
            <a:chOff x="972170" y="6372200"/>
            <a:chExt cx="1354087" cy="1774560"/>
          </a:xfrm>
        </p:grpSpPr>
        <p:pic>
          <p:nvPicPr>
            <p:cNvPr id="24" name="Picture 11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72170" y="6372200"/>
              <a:ext cx="1354087" cy="177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304931" y="6875014"/>
              <a:ext cx="791071" cy="12717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16</a:t>
              </a:r>
            </a:p>
          </p:txBody>
        </p:sp>
      </p:grpSp>
      <p:grpSp>
        <p:nvGrpSpPr>
          <p:cNvPr id="26" name="Группа 33"/>
          <p:cNvGrpSpPr>
            <a:grpSpLocks/>
          </p:cNvGrpSpPr>
          <p:nvPr/>
        </p:nvGrpSpPr>
        <p:grpSpPr bwMode="auto">
          <a:xfrm>
            <a:off x="777875" y="5427663"/>
            <a:ext cx="904875" cy="1025525"/>
            <a:chOff x="7848868" y="4716016"/>
            <a:chExt cx="1714613" cy="1498236"/>
          </a:xfrm>
        </p:grpSpPr>
        <p:pic>
          <p:nvPicPr>
            <p:cNvPr id="27" name="Picture 9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848868" y="4716016"/>
              <a:ext cx="1714613" cy="149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8197807" y="5316701"/>
              <a:ext cx="1155108" cy="7643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9" name="Группа 38"/>
          <p:cNvGrpSpPr>
            <a:grpSpLocks/>
          </p:cNvGrpSpPr>
          <p:nvPr/>
        </p:nvGrpSpPr>
        <p:grpSpPr bwMode="auto">
          <a:xfrm>
            <a:off x="0" y="5229201"/>
            <a:ext cx="827584" cy="1339896"/>
            <a:chOff x="8973616" y="6444208"/>
            <a:chExt cx="1584176" cy="2500765"/>
          </a:xfrm>
        </p:grpSpPr>
        <p:pic>
          <p:nvPicPr>
            <p:cNvPr id="30" name="Picture 19" descr="http://papus666.narod.ru/clipart/e/elsh/elshar309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973616" y="6444208"/>
              <a:ext cx="1584176" cy="169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9259648" y="6949002"/>
              <a:ext cx="1081788" cy="1995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45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2" name="Группа 17"/>
          <p:cNvGrpSpPr>
            <a:grpSpLocks/>
          </p:cNvGrpSpPr>
          <p:nvPr/>
        </p:nvGrpSpPr>
        <p:grpSpPr bwMode="auto">
          <a:xfrm>
            <a:off x="3749675" y="0"/>
            <a:ext cx="1554163" cy="1512888"/>
            <a:chOff x="12574016" y="827584"/>
            <a:chExt cx="2350445" cy="2231777"/>
          </a:xfrm>
        </p:grpSpPr>
        <p:pic>
          <p:nvPicPr>
            <p:cNvPr id="33" name="Picture 21" descr="http://img-fotki.yandex.ru/get/6439/981986.1/0_7ddef_82c08521_ori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574016" y="827584"/>
              <a:ext cx="2350445" cy="223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3270266" y="1640204"/>
              <a:ext cx="1082790" cy="960156"/>
            </a:xfrm>
            <a:prstGeom prst="ellipse">
              <a:avLst/>
            </a:prstGeom>
            <a:solidFill>
              <a:srgbClr val="FF0000">
                <a:alpha val="63137"/>
              </a:srgbClr>
            </a:solidFill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: 5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7 L -0.36736 -0.15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4 -0.15746 L -0.36244 0.1378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82E-6 3.88889E-6 L -0.39683 -0.106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57E-6 8.33333E-7 L 0.07991 -0.3012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1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5.55556E-7 L -0.00208 -0.592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187E-7 -1.11111E-6 L 0.29056 -0.3720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86"/>
                                    </p:animMotion>
                                  </p:childTnLst>
                                  <p:subTnLst>
                                    <p:audio>
                                      <p:cMediaNode vol="14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0345E-6 2.77778E-7 L -0.05304 -0.2270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8889E-6 L 0.19953 -0.446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54 -0.4467 L 0.13518 0.047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9647E-7 2.77778E-6 L 0.42295 -0.527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264"/>
                                    </p:animMotion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027E-6 5.55556E-7 L 0.2478 -0.42517 " pathEditMode="relative" ptsTypes="AA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8 -0.42517 L 0.2448 0.15503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420688" y="5265738"/>
            <a:ext cx="10175876" cy="2484437"/>
          </a:xfrm>
          <a:prstGeom prst="ellipse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913" y="512763"/>
            <a:ext cx="51006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http://lenagold.narod.ru/fon/clipart/s/sneg/sneg2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6738" y="0"/>
            <a:ext cx="957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30"/>
          <p:cNvGrpSpPr>
            <a:grpSpLocks/>
          </p:cNvGrpSpPr>
          <p:nvPr/>
        </p:nvGrpSpPr>
        <p:grpSpPr bwMode="auto">
          <a:xfrm>
            <a:off x="7818438" y="5589588"/>
            <a:ext cx="823912" cy="1025525"/>
            <a:chOff x="7173416" y="3026971"/>
            <a:chExt cx="1430500" cy="1583275"/>
          </a:xfrm>
        </p:grpSpPr>
        <p:pic>
          <p:nvPicPr>
            <p:cNvPr id="8" name="Picture 7" descr="http://lenagold.narod.ru/fon/clipart/e/elsh/elshar1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73416" y="3026971"/>
              <a:ext cx="1430500" cy="158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325010" y="3526953"/>
              <a:ext cx="1080455" cy="8077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3" name="Группа 28"/>
          <p:cNvGrpSpPr>
            <a:grpSpLocks/>
          </p:cNvGrpSpPr>
          <p:nvPr/>
        </p:nvGrpSpPr>
        <p:grpSpPr bwMode="auto">
          <a:xfrm>
            <a:off x="7040563" y="5103813"/>
            <a:ext cx="731837" cy="1052512"/>
            <a:chOff x="8757593" y="7055029"/>
            <a:chExt cx="1368152" cy="1741284"/>
          </a:xfrm>
        </p:grpSpPr>
        <p:pic>
          <p:nvPicPr>
            <p:cNvPr id="14" name="Picture 5" descr="http://img-fotki.yandex.ru/get/9826/981986.8c/0_8fe5c_f6f3a715_ori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57593" y="7055029"/>
              <a:ext cx="1368152" cy="174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8900047" y="7666973"/>
              <a:ext cx="1083244" cy="8656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6" name="Группа 17"/>
          <p:cNvGrpSpPr>
            <a:grpSpLocks/>
          </p:cNvGrpSpPr>
          <p:nvPr/>
        </p:nvGrpSpPr>
        <p:grpSpPr bwMode="auto">
          <a:xfrm>
            <a:off x="3749675" y="0"/>
            <a:ext cx="1554163" cy="1512888"/>
            <a:chOff x="12574016" y="827584"/>
            <a:chExt cx="2350445" cy="2231777"/>
          </a:xfrm>
        </p:grpSpPr>
        <p:pic>
          <p:nvPicPr>
            <p:cNvPr id="17" name="Picture 21" descr="http://img-fotki.yandex.ru/get/6439/981986.1/0_7ddef_82c08521_ori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574016" y="827584"/>
              <a:ext cx="2350445" cy="223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3270266" y="1640204"/>
              <a:ext cx="1082790" cy="960156"/>
            </a:xfrm>
            <a:prstGeom prst="ellipse">
              <a:avLst/>
            </a:prstGeom>
            <a:solidFill>
              <a:srgbClr val="FF0000">
                <a:alpha val="63137"/>
              </a:srgbClr>
            </a:solidFill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: 6</a:t>
              </a:r>
            </a:p>
          </p:txBody>
        </p:sp>
      </p:grpSp>
      <p:grpSp>
        <p:nvGrpSpPr>
          <p:cNvPr id="19" name="Группа 36"/>
          <p:cNvGrpSpPr>
            <a:grpSpLocks/>
          </p:cNvGrpSpPr>
          <p:nvPr/>
        </p:nvGrpSpPr>
        <p:grpSpPr bwMode="auto">
          <a:xfrm>
            <a:off x="2411760" y="5733257"/>
            <a:ext cx="834678" cy="1423214"/>
            <a:chOff x="9837738" y="1658411"/>
            <a:chExt cx="1619972" cy="2854290"/>
          </a:xfrm>
        </p:grpSpPr>
        <p:pic>
          <p:nvPicPr>
            <p:cNvPr id="20" name="Picture 13" descr="http://lenagold.narod.ru/fon/clipart/e/elsh/elshar149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837738" y="1658411"/>
              <a:ext cx="1619972" cy="219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0055234" y="2413022"/>
              <a:ext cx="1079981" cy="20996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24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2" name="Группа 38"/>
          <p:cNvGrpSpPr>
            <a:grpSpLocks/>
          </p:cNvGrpSpPr>
          <p:nvPr/>
        </p:nvGrpSpPr>
        <p:grpSpPr bwMode="auto">
          <a:xfrm>
            <a:off x="1235074" y="4797153"/>
            <a:ext cx="960661" cy="1448094"/>
            <a:chOff x="8973616" y="6444208"/>
            <a:chExt cx="1584176" cy="2500765"/>
          </a:xfrm>
        </p:grpSpPr>
        <p:pic>
          <p:nvPicPr>
            <p:cNvPr id="23" name="Picture 19" descr="http://papus666.narod.ru/clipart/e/elsh/elshar309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973616" y="6444208"/>
              <a:ext cx="1584176" cy="169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9258837" y="6949002"/>
              <a:ext cx="1082461" cy="1995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22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5" name="Группа 35"/>
          <p:cNvGrpSpPr>
            <a:grpSpLocks/>
          </p:cNvGrpSpPr>
          <p:nvPr/>
        </p:nvGrpSpPr>
        <p:grpSpPr bwMode="auto">
          <a:xfrm>
            <a:off x="6218238" y="5529263"/>
            <a:ext cx="946050" cy="1328737"/>
            <a:chOff x="972170" y="6372200"/>
            <a:chExt cx="1354087" cy="1771097"/>
          </a:xfrm>
        </p:grpSpPr>
        <p:pic>
          <p:nvPicPr>
            <p:cNvPr id="26" name="Picture 11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72170" y="6372200"/>
              <a:ext cx="1354087" cy="177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1192537" y="6871550"/>
              <a:ext cx="790536" cy="12717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18</a:t>
              </a:r>
            </a:p>
          </p:txBody>
        </p:sp>
      </p:grpSp>
      <p:grpSp>
        <p:nvGrpSpPr>
          <p:cNvPr id="28" name="Группа 26"/>
          <p:cNvGrpSpPr>
            <a:grpSpLocks/>
          </p:cNvGrpSpPr>
          <p:nvPr/>
        </p:nvGrpSpPr>
        <p:grpSpPr bwMode="auto">
          <a:xfrm>
            <a:off x="3246438" y="5832475"/>
            <a:ext cx="1019175" cy="1025525"/>
            <a:chOff x="6417332" y="4975766"/>
            <a:chExt cx="1944216" cy="1711013"/>
          </a:xfrm>
        </p:grpSpPr>
        <p:pic>
          <p:nvPicPr>
            <p:cNvPr id="29" name="Picture 15" descr="http://papus666.narod.ru/clipart/e/elsh/elshar32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17332" y="4975766"/>
              <a:ext cx="1944216" cy="171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6804964" y="5494897"/>
              <a:ext cx="1081129" cy="872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28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1" name="Группа 33"/>
          <p:cNvGrpSpPr>
            <a:grpSpLocks/>
          </p:cNvGrpSpPr>
          <p:nvPr/>
        </p:nvGrpSpPr>
        <p:grpSpPr bwMode="auto">
          <a:xfrm>
            <a:off x="320675" y="5103813"/>
            <a:ext cx="904875" cy="1214437"/>
            <a:chOff x="7848870" y="4716016"/>
            <a:chExt cx="1714613" cy="1498236"/>
          </a:xfrm>
        </p:grpSpPr>
        <p:pic>
          <p:nvPicPr>
            <p:cNvPr id="32" name="Picture 9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848870" y="4716016"/>
              <a:ext cx="1714613" cy="149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8197809" y="5248722"/>
              <a:ext cx="1155108" cy="6454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4" name="Группа 25"/>
          <p:cNvGrpSpPr>
            <a:grpSpLocks/>
          </p:cNvGrpSpPr>
          <p:nvPr/>
        </p:nvGrpSpPr>
        <p:grpSpPr bwMode="auto">
          <a:xfrm>
            <a:off x="4618038" y="5778500"/>
            <a:ext cx="962074" cy="1331932"/>
            <a:chOff x="-5283969" y="2771800"/>
            <a:chExt cx="1543729" cy="2305404"/>
          </a:xfrm>
        </p:grpSpPr>
        <p:pic>
          <p:nvPicPr>
            <p:cNvPr id="35" name="Picture 6" descr="http://s017.radikal.ru/i407/1211/b8/811dcf61f8f6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5283969" y="2771800"/>
              <a:ext cx="1543729" cy="186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-5066307" y="3425767"/>
              <a:ext cx="1131845" cy="16514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34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0" name="Группа 35"/>
          <p:cNvGrpSpPr>
            <a:grpSpLocks/>
          </p:cNvGrpSpPr>
          <p:nvPr/>
        </p:nvGrpSpPr>
        <p:grpSpPr bwMode="auto">
          <a:xfrm>
            <a:off x="1403648" y="5535613"/>
            <a:ext cx="850602" cy="1303357"/>
            <a:chOff x="7877638" y="1476375"/>
            <a:chExt cx="1601325" cy="2483897"/>
          </a:xfrm>
        </p:grpSpPr>
        <p:pic>
          <p:nvPicPr>
            <p:cNvPr id="11" name="Picture 8" descr="http://lenagold.narod.ru/fon/clipart/e/elsh/elshar32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877638" y="1476375"/>
              <a:ext cx="1601325" cy="191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095294" y="2141965"/>
              <a:ext cx="1084394" cy="1818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36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94E-6 -4.44444E-6 L 0.28505 -0.60642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46E-7 -3.33333E-6 L 0.09259 -0.482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586E-6 5E-6 L -0.15994 -0.269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1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586E-6 3.05556E-6 L -0.33498 -0.460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2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663E-6 -3.33333E-6 L -0.41997 -0.123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-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462E-6 1.11111E-6 L 0.40542 -0.3720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42 -0.37205 L 0.40542 0.08472 " pathEditMode="relative" ptsTypes="AA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46E-7 6.94444E-6 L 0.30005 -0.22048 " pathEditMode="relative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05 -0.22048 L 0.30005 0.11806 " pathEditMode="relative" ptsTypes="AA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9375  E" pathEditMode="relative" ptsTypes="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332E-6 -0.39375 L -2.36332E-6 -0.0158 " pathEditMode="fixed" rAng="0" ptsTypes="AA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9375  E" pathEditMode="relative" ptsTypes="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6737E-7 -5.55556E-7 L -0.00507 -0.38594 " pathEditMode="relative" ptsTypes="AA">
                                      <p:cBhvr>
                                        <p:cTn id="70" dur="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420688" y="5265738"/>
            <a:ext cx="10175876" cy="2484437"/>
          </a:xfrm>
          <a:prstGeom prst="ellipse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913" y="512763"/>
            <a:ext cx="51006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http://lenagold.narod.ru/fon/clipart/s/sneg/sneg2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6738" y="0"/>
            <a:ext cx="957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4708525" y="5589588"/>
            <a:ext cx="1158875" cy="1268412"/>
            <a:chOff x="7173416" y="3026971"/>
            <a:chExt cx="1430500" cy="1583275"/>
          </a:xfrm>
        </p:grpSpPr>
        <p:pic>
          <p:nvPicPr>
            <p:cNvPr id="6" name="Picture 7" descr="http://lenagold.narod.ru/fon/clipart/e/elsh/elshar1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73416" y="3026971"/>
              <a:ext cx="1430500" cy="158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324305" y="3526327"/>
              <a:ext cx="1081693" cy="8064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21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6203950" y="5445125"/>
            <a:ext cx="960438" cy="1584325"/>
            <a:chOff x="7877638" y="1476375"/>
            <a:chExt cx="1601325" cy="2484747"/>
          </a:xfrm>
        </p:grpSpPr>
        <p:pic>
          <p:nvPicPr>
            <p:cNvPr id="9" name="Picture 8" descr="http://lenagold.narod.ru/fon/clipart/e/elsh/elshar3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77638" y="1476375"/>
              <a:ext cx="1601325" cy="191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097325" y="2143622"/>
              <a:ext cx="1079901" cy="1817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35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1" name="Группа 28"/>
          <p:cNvGrpSpPr>
            <a:grpSpLocks/>
          </p:cNvGrpSpPr>
          <p:nvPr/>
        </p:nvGrpSpPr>
        <p:grpSpPr bwMode="auto">
          <a:xfrm>
            <a:off x="3932238" y="5805488"/>
            <a:ext cx="731837" cy="1052512"/>
            <a:chOff x="8757593" y="7055029"/>
            <a:chExt cx="1368152" cy="1741284"/>
          </a:xfrm>
        </p:grpSpPr>
        <p:pic>
          <p:nvPicPr>
            <p:cNvPr id="12" name="Picture 5" descr="http://img-fotki.yandex.ru/get/9826/981986.8c/0_8fe5c_f6f3a715_ori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757593" y="7055029"/>
              <a:ext cx="1368152" cy="174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900047" y="7666973"/>
              <a:ext cx="1083244" cy="8667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4" name="Группа 17"/>
          <p:cNvGrpSpPr>
            <a:grpSpLocks/>
          </p:cNvGrpSpPr>
          <p:nvPr/>
        </p:nvGrpSpPr>
        <p:grpSpPr bwMode="auto">
          <a:xfrm>
            <a:off x="3749675" y="0"/>
            <a:ext cx="1554163" cy="1512888"/>
            <a:chOff x="12574016" y="827584"/>
            <a:chExt cx="2350445" cy="2231777"/>
          </a:xfrm>
        </p:grpSpPr>
        <p:pic>
          <p:nvPicPr>
            <p:cNvPr id="15" name="Picture 21" descr="http://img-fotki.yandex.ru/get/6439/981986.1/0_7ddef_82c08521_ori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574016" y="827584"/>
              <a:ext cx="2350445" cy="223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3270266" y="1640204"/>
              <a:ext cx="1082790" cy="960156"/>
            </a:xfrm>
            <a:prstGeom prst="ellipse">
              <a:avLst/>
            </a:prstGeom>
            <a:solidFill>
              <a:srgbClr val="FF0000">
                <a:alpha val="63137"/>
              </a:srgbClr>
            </a:solidFill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: 7</a:t>
              </a:r>
            </a:p>
          </p:txBody>
        </p:sp>
      </p:grpSp>
      <p:grpSp>
        <p:nvGrpSpPr>
          <p:cNvPr id="17" name="Группа 36"/>
          <p:cNvGrpSpPr>
            <a:grpSpLocks/>
          </p:cNvGrpSpPr>
          <p:nvPr/>
        </p:nvGrpSpPr>
        <p:grpSpPr bwMode="auto">
          <a:xfrm>
            <a:off x="2560638" y="5661025"/>
            <a:ext cx="931862" cy="1495425"/>
            <a:chOff x="9837738" y="1658411"/>
            <a:chExt cx="1619972" cy="2851491"/>
          </a:xfrm>
        </p:grpSpPr>
        <p:pic>
          <p:nvPicPr>
            <p:cNvPr id="18" name="Picture 13" descr="http://lenagold.narod.ru/fon/clipart/e/elsh/elshar149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837738" y="1658411"/>
              <a:ext cx="1619972" cy="219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0052998" y="2412150"/>
              <a:ext cx="1081822" cy="2097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56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0" name="Группа 38"/>
          <p:cNvGrpSpPr>
            <a:grpSpLocks/>
          </p:cNvGrpSpPr>
          <p:nvPr/>
        </p:nvGrpSpPr>
        <p:grpSpPr bwMode="auto">
          <a:xfrm>
            <a:off x="0" y="5229223"/>
            <a:ext cx="1042988" cy="1392240"/>
            <a:chOff x="8973616" y="6444208"/>
            <a:chExt cx="1584176" cy="2500330"/>
          </a:xfrm>
        </p:grpSpPr>
        <p:pic>
          <p:nvPicPr>
            <p:cNvPr id="21" name="Picture 19" descr="http://papus666.narod.ru/clipart/e/elsh/elshar309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973616" y="6444208"/>
              <a:ext cx="1584176" cy="169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9260553" y="6948839"/>
              <a:ext cx="1080229" cy="19956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49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3" name="Группа 35"/>
          <p:cNvGrpSpPr>
            <a:grpSpLocks/>
          </p:cNvGrpSpPr>
          <p:nvPr/>
        </p:nvGrpSpPr>
        <p:grpSpPr bwMode="auto">
          <a:xfrm>
            <a:off x="1331913" y="4652965"/>
            <a:ext cx="1046162" cy="1538286"/>
            <a:chOff x="972170" y="6372200"/>
            <a:chExt cx="1354087" cy="1891360"/>
          </a:xfrm>
        </p:grpSpPr>
        <p:pic>
          <p:nvPicPr>
            <p:cNvPr id="24" name="Picture 11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72170" y="6372200"/>
              <a:ext cx="1354087" cy="177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251618" y="6990941"/>
              <a:ext cx="793138" cy="12726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65</a:t>
              </a:r>
            </a:p>
          </p:txBody>
        </p:sp>
      </p:grpSp>
      <p:grpSp>
        <p:nvGrpSpPr>
          <p:cNvPr id="26" name="Группа 33"/>
          <p:cNvGrpSpPr>
            <a:grpSpLocks/>
          </p:cNvGrpSpPr>
          <p:nvPr/>
        </p:nvGrpSpPr>
        <p:grpSpPr bwMode="auto">
          <a:xfrm>
            <a:off x="777875" y="5427663"/>
            <a:ext cx="904875" cy="1214437"/>
            <a:chOff x="7848870" y="4716016"/>
            <a:chExt cx="1714613" cy="1498236"/>
          </a:xfrm>
        </p:grpSpPr>
        <p:pic>
          <p:nvPicPr>
            <p:cNvPr id="27" name="Picture 9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848870" y="4716016"/>
              <a:ext cx="1714613" cy="149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8197809" y="5248722"/>
              <a:ext cx="1155108" cy="6443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42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9" name="Группа 26"/>
          <p:cNvGrpSpPr>
            <a:grpSpLocks/>
          </p:cNvGrpSpPr>
          <p:nvPr/>
        </p:nvGrpSpPr>
        <p:grpSpPr bwMode="auto">
          <a:xfrm>
            <a:off x="6937375" y="5156200"/>
            <a:ext cx="1017588" cy="1027113"/>
            <a:chOff x="6417332" y="4975766"/>
            <a:chExt cx="1944216" cy="1711013"/>
          </a:xfrm>
        </p:grpSpPr>
        <p:pic>
          <p:nvPicPr>
            <p:cNvPr id="30" name="Picture 15" descr="http://papus666.narod.ru/clipart/e/elsh/elshar322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417332" y="4975766"/>
              <a:ext cx="1944216" cy="171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802536" y="5496740"/>
              <a:ext cx="1082815" cy="87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28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2" name="Группа 25"/>
          <p:cNvGrpSpPr>
            <a:grpSpLocks/>
          </p:cNvGrpSpPr>
          <p:nvPr/>
        </p:nvGrpSpPr>
        <p:grpSpPr bwMode="auto">
          <a:xfrm>
            <a:off x="8047038" y="5373688"/>
            <a:ext cx="917575" cy="1331912"/>
            <a:chOff x="-5283969" y="2771800"/>
            <a:chExt cx="1543729" cy="2303868"/>
          </a:xfrm>
        </p:grpSpPr>
        <p:pic>
          <p:nvPicPr>
            <p:cNvPr id="33" name="Picture 6" descr="http://s017.radikal.ru/i407/1211/b8/811dcf61f8f6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-5283969" y="2771800"/>
              <a:ext cx="1543729" cy="186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-5067634" y="3425341"/>
              <a:ext cx="1135096" cy="1650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32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751E-6 -0.00382 L 0.45492 -0.56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2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748E-6 -3.88889E-6 L -0.125 -0.48819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5326E-6 -3.61111E-6 L -0.15498 -0.48038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6014E-6 -1.66667E-6 L -0.32495 -0.31511 " pathEditMode="relative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917E-6 6.93889E-18 L 0.04002 -0.32291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187E-7 -0.01771 L 0.41501 -0.222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751E-6 0 L 0.1951 -0.136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1 -0.13629 L 0.19014 0.16302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332E-6 4.16667E-6 L 2.36332E-6 -0.27569 " pathEditMode="relative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912E-6 -0.27569 L 1.49912E-6 -0.0159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497E-6 3.88889E-6 L -0.29001 -0.20469 " pathEditMode="relative" ptsTypes="AA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01 -0.20468 L -0.28494 0.0710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420688" y="5265738"/>
            <a:ext cx="10175876" cy="2484437"/>
          </a:xfrm>
          <a:prstGeom prst="ellipse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43" tIns="31071" rIns="62143" bIns="310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913" y="512763"/>
            <a:ext cx="51006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http://lenagold.narod.ru/fon/clipart/s/sneg/sneg2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6738" y="0"/>
            <a:ext cx="957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4708525" y="5661025"/>
            <a:ext cx="1087438" cy="1196975"/>
            <a:chOff x="7173416" y="3026971"/>
            <a:chExt cx="1430500" cy="1583275"/>
          </a:xfrm>
        </p:grpSpPr>
        <p:pic>
          <p:nvPicPr>
            <p:cNvPr id="6" name="Picture 7" descr="http://lenagold.narod.ru/fon/clipart/e/elsh/elshar1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73416" y="3026971"/>
              <a:ext cx="1430500" cy="158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323775" y="3526732"/>
              <a:ext cx="1081750" cy="8063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16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6203950" y="5724525"/>
            <a:ext cx="889000" cy="1304925"/>
            <a:chOff x="7877638" y="1476375"/>
            <a:chExt cx="1601325" cy="2484748"/>
          </a:xfrm>
        </p:grpSpPr>
        <p:pic>
          <p:nvPicPr>
            <p:cNvPr id="9" name="Picture 8" descr="http://lenagold.narod.ru/fon/clipart/e/elsh/elshar3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77638" y="1476375"/>
              <a:ext cx="1601325" cy="191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097821" y="2144416"/>
              <a:ext cx="1080894" cy="18167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56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1" name="Группа 17"/>
          <p:cNvGrpSpPr>
            <a:grpSpLocks/>
          </p:cNvGrpSpPr>
          <p:nvPr/>
        </p:nvGrpSpPr>
        <p:grpSpPr bwMode="auto">
          <a:xfrm>
            <a:off x="3749675" y="0"/>
            <a:ext cx="1554163" cy="1512888"/>
            <a:chOff x="12574016" y="827584"/>
            <a:chExt cx="2350445" cy="2231777"/>
          </a:xfrm>
        </p:grpSpPr>
        <p:pic>
          <p:nvPicPr>
            <p:cNvPr id="12" name="Picture 21" descr="http://img-fotki.yandex.ru/get/6439/981986.1/0_7ddef_82c08521_ori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574016" y="827584"/>
              <a:ext cx="2350445" cy="223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270266" y="1640204"/>
              <a:ext cx="1082790" cy="960156"/>
            </a:xfrm>
            <a:prstGeom prst="ellipse">
              <a:avLst/>
            </a:prstGeom>
            <a:solidFill>
              <a:srgbClr val="FF0000">
                <a:alpha val="63137"/>
              </a:srgbClr>
            </a:solidFill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: 8</a:t>
              </a:r>
            </a:p>
          </p:txBody>
        </p:sp>
      </p:grpSp>
      <p:grpSp>
        <p:nvGrpSpPr>
          <p:cNvPr id="14" name="Группа 36"/>
          <p:cNvGrpSpPr>
            <a:grpSpLocks/>
          </p:cNvGrpSpPr>
          <p:nvPr/>
        </p:nvGrpSpPr>
        <p:grpSpPr bwMode="auto">
          <a:xfrm>
            <a:off x="2560638" y="5859463"/>
            <a:ext cx="931862" cy="1296987"/>
            <a:chOff x="9837738" y="1658411"/>
            <a:chExt cx="1619972" cy="2851490"/>
          </a:xfrm>
        </p:grpSpPr>
        <p:pic>
          <p:nvPicPr>
            <p:cNvPr id="15" name="Picture 13" descr="http://lenagold.narod.ru/fon/clipart/e/elsh/elshar149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837738" y="1658411"/>
              <a:ext cx="1619972" cy="219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0052998" y="2412294"/>
              <a:ext cx="1081822" cy="2097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24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7" name="Группа 35"/>
          <p:cNvGrpSpPr>
            <a:grpSpLocks/>
          </p:cNvGrpSpPr>
          <p:nvPr/>
        </p:nvGrpSpPr>
        <p:grpSpPr bwMode="auto">
          <a:xfrm>
            <a:off x="1403350" y="4779963"/>
            <a:ext cx="974725" cy="1493837"/>
            <a:chOff x="972170" y="6372200"/>
            <a:chExt cx="1354087" cy="1992245"/>
          </a:xfrm>
        </p:grpSpPr>
        <p:pic>
          <p:nvPicPr>
            <p:cNvPr id="18" name="Picture 11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72170" y="6372200"/>
              <a:ext cx="1354087" cy="177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331643" y="7092034"/>
              <a:ext cx="791721" cy="1272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32</a:t>
              </a:r>
            </a:p>
          </p:txBody>
        </p:sp>
      </p:grpSp>
      <p:grpSp>
        <p:nvGrpSpPr>
          <p:cNvPr id="20" name="Группа 33"/>
          <p:cNvGrpSpPr>
            <a:grpSpLocks/>
          </p:cNvGrpSpPr>
          <p:nvPr/>
        </p:nvGrpSpPr>
        <p:grpSpPr bwMode="auto">
          <a:xfrm>
            <a:off x="777875" y="5427663"/>
            <a:ext cx="904875" cy="1214437"/>
            <a:chOff x="7848870" y="4716016"/>
            <a:chExt cx="1714613" cy="1498236"/>
          </a:xfrm>
        </p:grpSpPr>
        <p:pic>
          <p:nvPicPr>
            <p:cNvPr id="21" name="Picture 9" descr="http://lenagold.narod.ru/fon/clipart/e/elsh/elshar18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848870" y="4716016"/>
              <a:ext cx="1714613" cy="149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8197809" y="5315311"/>
              <a:ext cx="1155108" cy="6462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3" name="Группа 26"/>
          <p:cNvGrpSpPr>
            <a:grpSpLocks/>
          </p:cNvGrpSpPr>
          <p:nvPr/>
        </p:nvGrpSpPr>
        <p:grpSpPr bwMode="auto">
          <a:xfrm>
            <a:off x="6937375" y="5156200"/>
            <a:ext cx="1017588" cy="1027113"/>
            <a:chOff x="6417332" y="4975766"/>
            <a:chExt cx="1944216" cy="1711013"/>
          </a:xfrm>
        </p:grpSpPr>
        <p:pic>
          <p:nvPicPr>
            <p:cNvPr id="24" name="Picture 15" descr="http://papus666.narod.ru/clipart/e/elsh/elshar32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17332" y="4975766"/>
              <a:ext cx="1944216" cy="171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6802536" y="5496740"/>
              <a:ext cx="1082815" cy="87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64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6" name="Группа 38"/>
          <p:cNvGrpSpPr>
            <a:grpSpLocks/>
          </p:cNvGrpSpPr>
          <p:nvPr/>
        </p:nvGrpSpPr>
        <p:grpSpPr bwMode="auto">
          <a:xfrm>
            <a:off x="0" y="5373688"/>
            <a:ext cx="971550" cy="1484312"/>
            <a:chOff x="8973616" y="6444208"/>
            <a:chExt cx="1584176" cy="2500325"/>
          </a:xfrm>
        </p:grpSpPr>
        <p:pic>
          <p:nvPicPr>
            <p:cNvPr id="27" name="Picture 19" descr="http://papus666.narod.ru/clipart/e/elsh/elshar309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973616" y="6444208"/>
              <a:ext cx="1584176" cy="169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9258354" y="6946947"/>
              <a:ext cx="1084592" cy="1997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18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3932238" y="5805488"/>
            <a:ext cx="731837" cy="1052512"/>
            <a:chOff x="8757593" y="7055029"/>
            <a:chExt cx="1368152" cy="1741284"/>
          </a:xfrm>
        </p:grpSpPr>
        <p:pic>
          <p:nvPicPr>
            <p:cNvPr id="30" name="Picture 5" descr="http://img-fotki.yandex.ru/get/9826/981986.8c/0_8fe5c_f6f3a715_ori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757593" y="7055029"/>
              <a:ext cx="1368152" cy="174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8900047" y="7666973"/>
              <a:ext cx="1083244" cy="8667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30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2" name="Группа 25"/>
          <p:cNvGrpSpPr>
            <a:grpSpLocks/>
          </p:cNvGrpSpPr>
          <p:nvPr/>
        </p:nvGrpSpPr>
        <p:grpSpPr bwMode="auto">
          <a:xfrm>
            <a:off x="8047038" y="5373688"/>
            <a:ext cx="846137" cy="1331912"/>
            <a:chOff x="-5283969" y="2771800"/>
            <a:chExt cx="1543729" cy="2303869"/>
          </a:xfrm>
        </p:grpSpPr>
        <p:pic>
          <p:nvPicPr>
            <p:cNvPr id="33" name="Picture 6" descr="http://s017.radikal.ru/i407/1211/b8/811dcf61f8f6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-5283969" y="2771800"/>
              <a:ext cx="1543729" cy="186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-5066747" y="3425341"/>
              <a:ext cx="1132456" cy="1650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46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6667E-6 L 0.01003 -0.59861 " pathEditMode="relative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5986 L 0.01499 0.00782 " pathEditMode="relative" ptsTypes="AA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198E-7 3.88889E-6 L -0.3599 -0.29931 " pathEditMode="relative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99 -0.2993 L -0.3599 0.07084 " pathEditMode="relative" ptsTypes="AA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751E-6 2.77778E-6 L 0.47002 -0.3975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02 -0.39757 L 0.47002 0.0828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soundsaround.com-1325928460-Light Bulb Brea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9506E-6 -5.55556E-6 L -0.31503 -0.53542 " pathEditMode="relative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494E-6 -3.88889E-6 L -0.15499 -0.496 " pathEditMode="relative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663E-6 1.38889E-6 L -0.13999 -0.47239 " pathEditMode="relative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46E-7 -3.33333E-6 L 0.30754 -0.230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46E-7 1.94444E-6 L 0.19003 -0.14167 " pathEditMode="relative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187E-7 -1.11111E-6 L 0.36552 -0.127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180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17</cp:revision>
  <dcterms:created xsi:type="dcterms:W3CDTF">2015-01-03T19:24:25Z</dcterms:created>
  <dcterms:modified xsi:type="dcterms:W3CDTF">2015-01-03T19:55:13Z</dcterms:modified>
</cp:coreProperties>
</file>